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3" r:id="rId8"/>
    <p:sldId id="268" r:id="rId9"/>
    <p:sldId id="266" r:id="rId10"/>
    <p:sldId id="264" r:id="rId11"/>
    <p:sldId id="269" r:id="rId12"/>
  </p:sldIdLst>
  <p:sldSz cx="6858000" cy="9144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2E4C"/>
    <a:srgbClr val="EAEAEA"/>
    <a:srgbClr val="45525A"/>
    <a:srgbClr val="AD3A37"/>
    <a:srgbClr val="E3AE3C"/>
    <a:srgbClr val="2788C5"/>
    <a:srgbClr val="273490"/>
    <a:srgbClr val="605AD6"/>
    <a:srgbClr val="547BFE"/>
    <a:srgbClr val="5873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29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3E9140-4569-42A6-90D8-F33FF2C9191E}" type="doc">
      <dgm:prSet loTypeId="urn:microsoft.com/office/officeart/2005/8/layout/hList3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1D68AAB-8771-4DAB-BD78-F69D5230BD79}">
      <dgm:prSet phldrT="[Текст]" custT="1"/>
      <dgm:spPr/>
      <dgm:t>
        <a:bodyPr/>
        <a:lstStyle/>
        <a:p>
          <a:pPr algn="l"/>
          <a:endParaRPr lang="ru-RU" sz="1800" dirty="0"/>
        </a:p>
      </dgm:t>
    </dgm:pt>
    <dgm:pt modelId="{D95BD15C-FB3A-455E-9D8E-67E16FFE2038}" type="parTrans" cxnId="{36C0ECF7-2FBA-4917-9951-86B3916509CA}">
      <dgm:prSet/>
      <dgm:spPr/>
      <dgm:t>
        <a:bodyPr/>
        <a:lstStyle/>
        <a:p>
          <a:endParaRPr lang="ru-RU"/>
        </a:p>
      </dgm:t>
    </dgm:pt>
    <dgm:pt modelId="{717E9504-777D-4262-B717-54D5E1F88CDB}" type="sibTrans" cxnId="{36C0ECF7-2FBA-4917-9951-86B3916509CA}">
      <dgm:prSet/>
      <dgm:spPr/>
      <dgm:t>
        <a:bodyPr/>
        <a:lstStyle/>
        <a:p>
          <a:endParaRPr lang="ru-RU"/>
        </a:p>
      </dgm:t>
    </dgm:pt>
    <dgm:pt modelId="{9B8C26B7-F26E-47D1-8829-DCC2CA703DE0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700" b="1" dirty="0" smtClean="0"/>
            <a:t>ЗАМЕСТИТЕЛЬ ПРЕДСЕДАТЕЛЯ</a:t>
          </a:r>
          <a:endParaRPr lang="ru-RU" sz="1700" dirty="0" smtClean="0"/>
        </a:p>
        <a:p>
          <a:pPr>
            <a:lnSpc>
              <a:spcPct val="100000"/>
            </a:lnSpc>
          </a:pPr>
          <a:r>
            <a:rPr lang="ru-RU" sz="1400" dirty="0" smtClean="0"/>
            <a:t>доктор юридических наук, профессор</a:t>
          </a:r>
        </a:p>
        <a:p>
          <a:pPr>
            <a:lnSpc>
              <a:spcPct val="100000"/>
            </a:lnSpc>
          </a:pPr>
          <a:r>
            <a:rPr lang="ru-RU" sz="1700" dirty="0" smtClean="0"/>
            <a:t>ЖЕВЛАКОВ     ЭДУАРД НИКОЛАЕВИЧ </a:t>
          </a:r>
        </a:p>
        <a:p>
          <a:pPr>
            <a:lnSpc>
              <a:spcPct val="100000"/>
            </a:lnSpc>
          </a:pPr>
          <a:r>
            <a:rPr lang="ru-RU" sz="1200" dirty="0" smtClean="0"/>
            <a:t>(499) 244-88-88, доб. 8-35</a:t>
          </a:r>
          <a:endParaRPr lang="ru-RU" sz="1200" dirty="0"/>
        </a:p>
      </dgm:t>
    </dgm:pt>
    <dgm:pt modelId="{9FA91DBD-552B-41EC-8310-3C464FD15DC0}" type="parTrans" cxnId="{30B09069-F308-4187-B995-5E4C986E38C1}">
      <dgm:prSet/>
      <dgm:spPr/>
      <dgm:t>
        <a:bodyPr/>
        <a:lstStyle/>
        <a:p>
          <a:endParaRPr lang="ru-RU"/>
        </a:p>
      </dgm:t>
    </dgm:pt>
    <dgm:pt modelId="{2A35FAD9-D6E1-414C-9CF7-9A2AD7644B37}" type="sibTrans" cxnId="{30B09069-F308-4187-B995-5E4C986E38C1}">
      <dgm:prSet/>
      <dgm:spPr/>
      <dgm:t>
        <a:bodyPr/>
        <a:lstStyle/>
        <a:p>
          <a:endParaRPr lang="ru-RU"/>
        </a:p>
      </dgm:t>
    </dgm:pt>
    <dgm:pt modelId="{9F515D96-019A-4674-806F-D3F812341264}">
      <dgm:prSet phldrT="[Текст]" custT="1"/>
      <dgm:spPr/>
      <dgm:t>
        <a:bodyPr/>
        <a:lstStyle/>
        <a:p>
          <a:r>
            <a:rPr lang="ru-RU" sz="1700" b="1" dirty="0" smtClean="0"/>
            <a:t>УЧЕНЫЙ СЕКРЕТАРЬ</a:t>
          </a:r>
          <a:endParaRPr lang="ru-RU" sz="1700" dirty="0" smtClean="0"/>
        </a:p>
        <a:p>
          <a:r>
            <a:rPr lang="ru-RU" sz="1400" dirty="0" smtClean="0"/>
            <a:t>доктор юридических наук, </a:t>
          </a:r>
          <a:r>
            <a:rPr lang="ru-RU" sz="1400" dirty="0" smtClean="0"/>
            <a:t>профессор</a:t>
          </a:r>
          <a:endParaRPr lang="ru-RU" sz="1400" dirty="0" smtClean="0"/>
        </a:p>
        <a:p>
          <a:r>
            <a:rPr lang="ru-RU" sz="1700" dirty="0" smtClean="0"/>
            <a:t>ГАЛЯШИНА   ЕЛЕНА     ИГОРЕВНА </a:t>
          </a:r>
        </a:p>
        <a:p>
          <a:r>
            <a:rPr lang="ru-RU" sz="1200" dirty="0" smtClean="0"/>
            <a:t>(499) 244-88-88, доб. 0-79</a:t>
          </a:r>
          <a:endParaRPr lang="ru-RU" sz="1200" dirty="0"/>
        </a:p>
      </dgm:t>
    </dgm:pt>
    <dgm:pt modelId="{D8E4651C-0938-4B48-A61D-A989CDD5EA6C}" type="parTrans" cxnId="{8F58D78C-4341-4BC8-9E62-95E39C675F42}">
      <dgm:prSet/>
      <dgm:spPr/>
      <dgm:t>
        <a:bodyPr/>
        <a:lstStyle/>
        <a:p>
          <a:endParaRPr lang="ru-RU"/>
        </a:p>
      </dgm:t>
    </dgm:pt>
    <dgm:pt modelId="{F4FF4238-4306-40CC-B72D-A5A41F68FBC7}" type="sibTrans" cxnId="{8F58D78C-4341-4BC8-9E62-95E39C675F42}">
      <dgm:prSet/>
      <dgm:spPr/>
      <dgm:t>
        <a:bodyPr/>
        <a:lstStyle/>
        <a:p>
          <a:endParaRPr lang="ru-RU"/>
        </a:p>
      </dgm:t>
    </dgm:pt>
    <dgm:pt modelId="{FD758BF7-5C23-4C93-A462-8E06A38FE16A}">
      <dgm:prSet phldrT="[Текст]" custT="1"/>
      <dgm:spPr/>
      <dgm:t>
        <a:bodyPr/>
        <a:lstStyle/>
        <a:p>
          <a:r>
            <a:rPr lang="ru-RU" sz="1700" b="1" dirty="0" smtClean="0"/>
            <a:t>ПРЕДСЕДАТЕЛЬ</a:t>
          </a:r>
          <a:endParaRPr lang="ru-RU" sz="1700" dirty="0" smtClean="0"/>
        </a:p>
        <a:p>
          <a:r>
            <a:rPr lang="ru-RU" sz="1400" dirty="0" smtClean="0"/>
            <a:t>доктор юридических наук, профессор</a:t>
          </a:r>
        </a:p>
        <a:p>
          <a:r>
            <a:rPr lang="ru-RU" sz="1700" b="1" dirty="0" smtClean="0"/>
            <a:t>СМИРНОВ АЛЕКСАНДР ФЕДОРОВИЧ </a:t>
          </a:r>
        </a:p>
        <a:p>
          <a:r>
            <a:rPr lang="ru-RU" sz="1200" dirty="0" smtClean="0"/>
            <a:t>(499) 244-88-88, доб. 6-36</a:t>
          </a:r>
          <a:endParaRPr lang="ru-RU" sz="1200" dirty="0"/>
        </a:p>
      </dgm:t>
    </dgm:pt>
    <dgm:pt modelId="{DAD88AF4-3C87-4A6A-990F-2EB39DE34272}" type="parTrans" cxnId="{E0EDCDC0-69B2-40F4-BAC2-05D93041CFA7}">
      <dgm:prSet/>
      <dgm:spPr/>
      <dgm:t>
        <a:bodyPr/>
        <a:lstStyle/>
        <a:p>
          <a:endParaRPr lang="ru-RU"/>
        </a:p>
      </dgm:t>
    </dgm:pt>
    <dgm:pt modelId="{21376A41-236C-42D4-9556-5B5ECA898CBB}" type="sibTrans" cxnId="{E0EDCDC0-69B2-40F4-BAC2-05D93041CFA7}">
      <dgm:prSet/>
      <dgm:spPr/>
      <dgm:t>
        <a:bodyPr/>
        <a:lstStyle/>
        <a:p>
          <a:endParaRPr lang="ru-RU"/>
        </a:p>
      </dgm:t>
    </dgm:pt>
    <dgm:pt modelId="{7D84F605-7905-48E7-B818-5E81C6AEFBDF}" type="pres">
      <dgm:prSet presAssocID="{B23E9140-4569-42A6-90D8-F33FF2C9191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DD1985-CEFF-478F-AA16-116F280BDDAB}" type="pres">
      <dgm:prSet presAssocID="{71D68AAB-8771-4DAB-BD78-F69D5230BD79}" presName="roof" presStyleLbl="dkBgShp" presStyleIdx="0" presStyleCnt="2" custScaleY="48928" custLinFactNeighborX="8462" custLinFactNeighborY="-61538"/>
      <dgm:spPr/>
      <dgm:t>
        <a:bodyPr/>
        <a:lstStyle/>
        <a:p>
          <a:endParaRPr lang="ru-RU"/>
        </a:p>
      </dgm:t>
    </dgm:pt>
    <dgm:pt modelId="{C0EDFBD7-D5D1-4D7E-8482-F7980F6809F8}" type="pres">
      <dgm:prSet presAssocID="{71D68AAB-8771-4DAB-BD78-F69D5230BD79}" presName="pillars" presStyleCnt="0"/>
      <dgm:spPr/>
    </dgm:pt>
    <dgm:pt modelId="{A2A336D7-8676-4AA8-9B70-08D3DC226C73}" type="pres">
      <dgm:prSet presAssocID="{71D68AAB-8771-4DAB-BD78-F69D5230BD79}" presName="pillar1" presStyleLbl="node1" presStyleIdx="0" presStyleCnt="3" custScaleY="136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E5E8E9-994A-4BEB-9489-637CCAE0DAC8}" type="pres">
      <dgm:prSet presAssocID="{FD758BF7-5C23-4C93-A462-8E06A38FE16A}" presName="pillarX" presStyleLbl="node1" presStyleIdx="1" presStyleCnt="3" custScaleY="136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15E2B7-58A3-4C48-93A6-43FA4F019DE1}" type="pres">
      <dgm:prSet presAssocID="{9F515D96-019A-4674-806F-D3F812341264}" presName="pillarX" presStyleLbl="node1" presStyleIdx="2" presStyleCnt="3" custScaleY="136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D57D38-4FC5-464D-B782-CB1B6CB3CA6E}" type="pres">
      <dgm:prSet presAssocID="{71D68AAB-8771-4DAB-BD78-F69D5230BD79}" presName="base" presStyleLbl="dkBgShp" presStyleIdx="1" presStyleCnt="2" custLinFactNeighborY="85895"/>
      <dgm:spPr/>
    </dgm:pt>
  </dgm:ptLst>
  <dgm:cxnLst>
    <dgm:cxn modelId="{E0EDCDC0-69B2-40F4-BAC2-05D93041CFA7}" srcId="{71D68AAB-8771-4DAB-BD78-F69D5230BD79}" destId="{FD758BF7-5C23-4C93-A462-8E06A38FE16A}" srcOrd="1" destOrd="0" parTransId="{DAD88AF4-3C87-4A6A-990F-2EB39DE34272}" sibTransId="{21376A41-236C-42D4-9556-5B5ECA898CBB}"/>
    <dgm:cxn modelId="{B96C98C4-0348-45DD-A711-88D0800B50E9}" type="presOf" srcId="{9B8C26B7-F26E-47D1-8829-DCC2CA703DE0}" destId="{A2A336D7-8676-4AA8-9B70-08D3DC226C73}" srcOrd="0" destOrd="0" presId="urn:microsoft.com/office/officeart/2005/8/layout/hList3"/>
    <dgm:cxn modelId="{8F58D78C-4341-4BC8-9E62-95E39C675F42}" srcId="{71D68AAB-8771-4DAB-BD78-F69D5230BD79}" destId="{9F515D96-019A-4674-806F-D3F812341264}" srcOrd="2" destOrd="0" parTransId="{D8E4651C-0938-4B48-A61D-A989CDD5EA6C}" sibTransId="{F4FF4238-4306-40CC-B72D-A5A41F68FBC7}"/>
    <dgm:cxn modelId="{6F2129DB-FE42-456C-B81C-F38B5BC09CA1}" type="presOf" srcId="{B23E9140-4569-42A6-90D8-F33FF2C9191E}" destId="{7D84F605-7905-48E7-B818-5E81C6AEFBDF}" srcOrd="0" destOrd="0" presId="urn:microsoft.com/office/officeart/2005/8/layout/hList3"/>
    <dgm:cxn modelId="{36C0ECF7-2FBA-4917-9951-86B3916509CA}" srcId="{B23E9140-4569-42A6-90D8-F33FF2C9191E}" destId="{71D68AAB-8771-4DAB-BD78-F69D5230BD79}" srcOrd="0" destOrd="0" parTransId="{D95BD15C-FB3A-455E-9D8E-67E16FFE2038}" sibTransId="{717E9504-777D-4262-B717-54D5E1F88CDB}"/>
    <dgm:cxn modelId="{30B09069-F308-4187-B995-5E4C986E38C1}" srcId="{71D68AAB-8771-4DAB-BD78-F69D5230BD79}" destId="{9B8C26B7-F26E-47D1-8829-DCC2CA703DE0}" srcOrd="0" destOrd="0" parTransId="{9FA91DBD-552B-41EC-8310-3C464FD15DC0}" sibTransId="{2A35FAD9-D6E1-414C-9CF7-9A2AD7644B37}"/>
    <dgm:cxn modelId="{8BA128CE-6214-4E84-9762-D0861BEF2CD8}" type="presOf" srcId="{71D68AAB-8771-4DAB-BD78-F69D5230BD79}" destId="{26DD1985-CEFF-478F-AA16-116F280BDDAB}" srcOrd="0" destOrd="0" presId="urn:microsoft.com/office/officeart/2005/8/layout/hList3"/>
    <dgm:cxn modelId="{9718140F-E367-435A-84A1-48FDE2EEC431}" type="presOf" srcId="{9F515D96-019A-4674-806F-D3F812341264}" destId="{B615E2B7-58A3-4C48-93A6-43FA4F019DE1}" srcOrd="0" destOrd="0" presId="urn:microsoft.com/office/officeart/2005/8/layout/hList3"/>
    <dgm:cxn modelId="{8D31CE74-2D4E-45B0-83CD-6637DA672E0E}" type="presOf" srcId="{FD758BF7-5C23-4C93-A462-8E06A38FE16A}" destId="{45E5E8E9-994A-4BEB-9489-637CCAE0DAC8}" srcOrd="0" destOrd="0" presId="urn:microsoft.com/office/officeart/2005/8/layout/hList3"/>
    <dgm:cxn modelId="{842E10CB-179E-4D94-90D8-3231EF6E6263}" type="presParOf" srcId="{7D84F605-7905-48E7-B818-5E81C6AEFBDF}" destId="{26DD1985-CEFF-478F-AA16-116F280BDDAB}" srcOrd="0" destOrd="0" presId="urn:microsoft.com/office/officeart/2005/8/layout/hList3"/>
    <dgm:cxn modelId="{0E5E5931-DB29-44A1-809C-690FDD8FA114}" type="presParOf" srcId="{7D84F605-7905-48E7-B818-5E81C6AEFBDF}" destId="{C0EDFBD7-D5D1-4D7E-8482-F7980F6809F8}" srcOrd="1" destOrd="0" presId="urn:microsoft.com/office/officeart/2005/8/layout/hList3"/>
    <dgm:cxn modelId="{449C6651-67EF-41A3-8233-30C9EADC6BDF}" type="presParOf" srcId="{C0EDFBD7-D5D1-4D7E-8482-F7980F6809F8}" destId="{A2A336D7-8676-4AA8-9B70-08D3DC226C73}" srcOrd="0" destOrd="0" presId="urn:microsoft.com/office/officeart/2005/8/layout/hList3"/>
    <dgm:cxn modelId="{A5C64E9A-98D7-4F38-99E0-832540E85DA0}" type="presParOf" srcId="{C0EDFBD7-D5D1-4D7E-8482-F7980F6809F8}" destId="{45E5E8E9-994A-4BEB-9489-637CCAE0DAC8}" srcOrd="1" destOrd="0" presId="urn:microsoft.com/office/officeart/2005/8/layout/hList3"/>
    <dgm:cxn modelId="{072A4E41-DCF4-4CEF-985B-374F64FB8AFB}" type="presParOf" srcId="{C0EDFBD7-D5D1-4D7E-8482-F7980F6809F8}" destId="{B615E2B7-58A3-4C48-93A6-43FA4F019DE1}" srcOrd="2" destOrd="0" presId="urn:microsoft.com/office/officeart/2005/8/layout/hList3"/>
    <dgm:cxn modelId="{B4C06C2E-CB0B-4310-9CCF-2F1EF5180F0D}" type="presParOf" srcId="{7D84F605-7905-48E7-B818-5E81C6AEFBDF}" destId="{86D57D38-4FC5-464D-B782-CB1B6CB3CA6E}" srcOrd="2" destOrd="0" presId="urn:microsoft.com/office/officeart/2005/8/layout/hList3"/>
  </dgm:cxnLst>
  <dgm:bg>
    <a:effectLst>
      <a:softEdge rad="127000"/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34A4E5C-2493-4FFD-BD82-892A6A656957}" type="doc">
      <dgm:prSet loTypeId="urn:microsoft.com/office/officeart/2009/3/layout/PieProcess" loCatId="list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D7184BAC-7A89-4C93-B268-0137E733826D}">
      <dgm:prSet custT="1"/>
      <dgm:spPr/>
      <dgm:t>
        <a:bodyPr/>
        <a:lstStyle/>
        <a:p>
          <a:r>
            <a:rPr lang="ru-RU" sz="1800" i="1" dirty="0" smtClean="0"/>
            <a:t>12.00.04</a:t>
          </a:r>
          <a:endParaRPr lang="ru-RU" sz="1800" dirty="0"/>
        </a:p>
      </dgm:t>
    </dgm:pt>
    <dgm:pt modelId="{11D64006-B719-46A3-9B87-A318ADC24D16}" type="parTrans" cxnId="{0A6F4171-A82F-4E65-A736-5370169B2B6D}">
      <dgm:prSet/>
      <dgm:spPr/>
      <dgm:t>
        <a:bodyPr/>
        <a:lstStyle/>
        <a:p>
          <a:endParaRPr lang="ru-RU"/>
        </a:p>
      </dgm:t>
    </dgm:pt>
    <dgm:pt modelId="{1F6951BD-14AE-4694-B224-3CF9FEAC9AA0}" type="sibTrans" cxnId="{0A6F4171-A82F-4E65-A736-5370169B2B6D}">
      <dgm:prSet/>
      <dgm:spPr/>
      <dgm:t>
        <a:bodyPr/>
        <a:lstStyle/>
        <a:p>
          <a:endParaRPr lang="ru-RU"/>
        </a:p>
      </dgm:t>
    </dgm:pt>
    <dgm:pt modelId="{C6E24C6F-18AC-4440-93CD-096D24C12173}">
      <dgm:prSet custT="1"/>
      <dgm:spPr/>
      <dgm:t>
        <a:bodyPr/>
        <a:lstStyle/>
        <a:p>
          <a:pPr algn="l"/>
          <a:r>
            <a:rPr lang="ru-RU" sz="1400" i="1" dirty="0" smtClean="0"/>
            <a:t>Финансовое право; налоговое право; бюджетное право</a:t>
          </a:r>
          <a:endParaRPr lang="ru-RU" sz="1400" dirty="0"/>
        </a:p>
      </dgm:t>
    </dgm:pt>
    <dgm:pt modelId="{ED0EBED0-CB45-4081-83FE-B9CF83CC6C58}" type="parTrans" cxnId="{479066D3-10C4-4453-B1D1-2A8EB600EF48}">
      <dgm:prSet/>
      <dgm:spPr/>
      <dgm:t>
        <a:bodyPr/>
        <a:lstStyle/>
        <a:p>
          <a:endParaRPr lang="ru-RU"/>
        </a:p>
      </dgm:t>
    </dgm:pt>
    <dgm:pt modelId="{D512FA42-56EE-4EE3-9BC2-F03129BB6AE2}" type="sibTrans" cxnId="{479066D3-10C4-4453-B1D1-2A8EB600EF48}">
      <dgm:prSet/>
      <dgm:spPr/>
      <dgm:t>
        <a:bodyPr/>
        <a:lstStyle/>
        <a:p>
          <a:endParaRPr lang="ru-RU"/>
        </a:p>
      </dgm:t>
    </dgm:pt>
    <dgm:pt modelId="{9D69375B-5AE2-4907-9A68-0304AEC6D16D}">
      <dgm:prSet custT="1"/>
      <dgm:spPr/>
      <dgm:t>
        <a:bodyPr/>
        <a:lstStyle/>
        <a:p>
          <a:r>
            <a:rPr lang="ru-RU" sz="1800" i="1" dirty="0" smtClean="0"/>
            <a:t>12.00.11</a:t>
          </a:r>
          <a:endParaRPr lang="ru-RU" sz="1800" dirty="0"/>
        </a:p>
      </dgm:t>
    </dgm:pt>
    <dgm:pt modelId="{FE15FE1D-230F-4943-B4C8-961E07BE0B55}" type="parTrans" cxnId="{84C9E326-2454-4B5D-8099-995CEBD72277}">
      <dgm:prSet/>
      <dgm:spPr/>
      <dgm:t>
        <a:bodyPr/>
        <a:lstStyle/>
        <a:p>
          <a:endParaRPr lang="ru-RU"/>
        </a:p>
      </dgm:t>
    </dgm:pt>
    <dgm:pt modelId="{E73F07EA-30BB-4C39-9658-AE190FC9F96B}" type="sibTrans" cxnId="{84C9E326-2454-4B5D-8099-995CEBD72277}">
      <dgm:prSet/>
      <dgm:spPr/>
      <dgm:t>
        <a:bodyPr/>
        <a:lstStyle/>
        <a:p>
          <a:endParaRPr lang="ru-RU"/>
        </a:p>
      </dgm:t>
    </dgm:pt>
    <dgm:pt modelId="{0A364FAC-52DD-4F14-A613-C54C62B3E174}">
      <dgm:prSet custT="1"/>
      <dgm:spPr/>
      <dgm:t>
        <a:bodyPr/>
        <a:lstStyle/>
        <a:p>
          <a:r>
            <a:rPr lang="ru-RU" sz="1400" i="1" dirty="0" smtClean="0"/>
            <a:t>Судебная деятельность; прокурорская деятельность; правозащитная и правоохранительная деятельность</a:t>
          </a:r>
          <a:endParaRPr lang="ru-RU" sz="1400" dirty="0"/>
        </a:p>
      </dgm:t>
    </dgm:pt>
    <dgm:pt modelId="{53CF0236-0930-42C6-8717-59BC39832279}" type="parTrans" cxnId="{FC352FD4-7567-4A84-90D5-2630CFA8F258}">
      <dgm:prSet/>
      <dgm:spPr/>
      <dgm:t>
        <a:bodyPr/>
        <a:lstStyle/>
        <a:p>
          <a:endParaRPr lang="ru-RU"/>
        </a:p>
      </dgm:t>
    </dgm:pt>
    <dgm:pt modelId="{41C8405E-CF75-4CE9-9348-CE7ECC8A4A07}" type="sibTrans" cxnId="{FC352FD4-7567-4A84-90D5-2630CFA8F258}">
      <dgm:prSet/>
      <dgm:spPr/>
      <dgm:t>
        <a:bodyPr/>
        <a:lstStyle/>
        <a:p>
          <a:endParaRPr lang="ru-RU"/>
        </a:p>
      </dgm:t>
    </dgm:pt>
    <dgm:pt modelId="{E69FCDC3-B308-4B57-B6CD-B9F5805CF89D}">
      <dgm:prSet custT="1"/>
      <dgm:spPr/>
      <dgm:t>
        <a:bodyPr/>
        <a:lstStyle/>
        <a:p>
          <a:r>
            <a:rPr lang="ru-RU" sz="1800" i="1" dirty="0" smtClean="0"/>
            <a:t>12.00.14</a:t>
          </a:r>
          <a:endParaRPr lang="ru-RU" sz="1800" dirty="0"/>
        </a:p>
      </dgm:t>
    </dgm:pt>
    <dgm:pt modelId="{68C8A818-57D6-4DB2-90D2-136AD3378BE1}" type="parTrans" cxnId="{F283E30E-C095-40C4-867F-DB9491EF5DDA}">
      <dgm:prSet/>
      <dgm:spPr/>
      <dgm:t>
        <a:bodyPr/>
        <a:lstStyle/>
        <a:p>
          <a:endParaRPr lang="ru-RU"/>
        </a:p>
      </dgm:t>
    </dgm:pt>
    <dgm:pt modelId="{75DFEA60-C29A-43A4-B68D-122EC9F9F2D5}" type="sibTrans" cxnId="{F283E30E-C095-40C4-867F-DB9491EF5DDA}">
      <dgm:prSet/>
      <dgm:spPr/>
      <dgm:t>
        <a:bodyPr/>
        <a:lstStyle/>
        <a:p>
          <a:endParaRPr lang="ru-RU"/>
        </a:p>
      </dgm:t>
    </dgm:pt>
    <dgm:pt modelId="{EB5CAAEC-99F7-41E4-A827-80D4EDB54617}">
      <dgm:prSet custT="1"/>
      <dgm:spPr/>
      <dgm:t>
        <a:bodyPr/>
        <a:lstStyle/>
        <a:p>
          <a:r>
            <a:rPr lang="ru-RU" sz="1400" i="1" dirty="0" smtClean="0"/>
            <a:t>Административное право; административный процесс</a:t>
          </a:r>
          <a:endParaRPr lang="ru-RU" sz="1400" dirty="0"/>
        </a:p>
      </dgm:t>
    </dgm:pt>
    <dgm:pt modelId="{817F789C-1B7B-4890-B6BD-76E078A0676C}" type="parTrans" cxnId="{E9C4608A-83B0-41AE-99D8-A1E0F26E1456}">
      <dgm:prSet/>
      <dgm:spPr/>
      <dgm:t>
        <a:bodyPr/>
        <a:lstStyle/>
        <a:p>
          <a:endParaRPr lang="ru-RU"/>
        </a:p>
      </dgm:t>
    </dgm:pt>
    <dgm:pt modelId="{49405922-DEA6-4CCF-B828-1F38639CD244}" type="sibTrans" cxnId="{E9C4608A-83B0-41AE-99D8-A1E0F26E1456}">
      <dgm:prSet/>
      <dgm:spPr/>
      <dgm:t>
        <a:bodyPr/>
        <a:lstStyle/>
        <a:p>
          <a:endParaRPr lang="ru-RU"/>
        </a:p>
      </dgm:t>
    </dgm:pt>
    <dgm:pt modelId="{184C54AD-BC0D-4250-BFDB-2E4A22851C38}" type="pres">
      <dgm:prSet presAssocID="{734A4E5C-2493-4FFD-BD82-892A6A656957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CA26B55-B1EB-418F-9F1C-932F19A3D389}" type="pres">
      <dgm:prSet presAssocID="{D7184BAC-7A89-4C93-B268-0137E733826D}" presName="ParentComposite" presStyleCnt="0"/>
      <dgm:spPr/>
    </dgm:pt>
    <dgm:pt modelId="{C470EB19-88AF-4505-AE20-58A1F78B16BF}" type="pres">
      <dgm:prSet presAssocID="{D7184BAC-7A89-4C93-B268-0137E733826D}" presName="Chord" presStyleLbl="bgShp" presStyleIdx="0" presStyleCnt="3"/>
      <dgm:spPr/>
    </dgm:pt>
    <dgm:pt modelId="{8BE5AA4B-7DD0-41D1-8CD0-1FE8428F6A8A}" type="pres">
      <dgm:prSet presAssocID="{D7184BAC-7A89-4C93-B268-0137E733826D}" presName="Pie" presStyleLbl="alignNode1" presStyleIdx="0" presStyleCnt="3"/>
      <dgm:spPr/>
    </dgm:pt>
    <dgm:pt modelId="{FA5A5872-75A4-4935-82B2-E597BA758F62}" type="pres">
      <dgm:prSet presAssocID="{D7184BAC-7A89-4C93-B268-0137E733826D}" presName="Parent" presStyleLbl="revTx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8B0C8F-1EB4-4F93-ADE8-94149F318616}" type="pres">
      <dgm:prSet presAssocID="{D512FA42-56EE-4EE3-9BC2-F03129BB6AE2}" presName="negSibTrans" presStyleCnt="0"/>
      <dgm:spPr/>
    </dgm:pt>
    <dgm:pt modelId="{5EB41470-85F3-4F6D-B7F6-211476D5158B}" type="pres">
      <dgm:prSet presAssocID="{D7184BAC-7A89-4C93-B268-0137E733826D}" presName="composite" presStyleCnt="0"/>
      <dgm:spPr/>
    </dgm:pt>
    <dgm:pt modelId="{A89952CC-A789-43F7-B023-C8DB6E801905}" type="pres">
      <dgm:prSet presAssocID="{D7184BAC-7A89-4C93-B268-0137E733826D}" presName="Child" presStyleLbl="revTx" presStyleIdx="1" presStyleCnt="6" custScaleX="1854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F8B521-2E6A-42A5-AA73-02FF8652BE9C}" type="pres">
      <dgm:prSet presAssocID="{1F6951BD-14AE-4694-B224-3CF9FEAC9AA0}" presName="sibTrans" presStyleCnt="0"/>
      <dgm:spPr/>
    </dgm:pt>
    <dgm:pt modelId="{73BCE89E-B55D-44FF-B024-171B18A5AF76}" type="pres">
      <dgm:prSet presAssocID="{9D69375B-5AE2-4907-9A68-0304AEC6D16D}" presName="ParentComposite" presStyleCnt="0"/>
      <dgm:spPr/>
    </dgm:pt>
    <dgm:pt modelId="{FE32F159-6A0B-4947-BCA8-9B8EDBD69215}" type="pres">
      <dgm:prSet presAssocID="{9D69375B-5AE2-4907-9A68-0304AEC6D16D}" presName="Chord" presStyleLbl="bgShp" presStyleIdx="1" presStyleCnt="3"/>
      <dgm:spPr/>
    </dgm:pt>
    <dgm:pt modelId="{7F68478F-BF97-4FEA-9D1D-C27572D96FD9}" type="pres">
      <dgm:prSet presAssocID="{9D69375B-5AE2-4907-9A68-0304AEC6D16D}" presName="Pie" presStyleLbl="alignNode1" presStyleIdx="1" presStyleCnt="3"/>
      <dgm:spPr/>
    </dgm:pt>
    <dgm:pt modelId="{38BCED6B-8B0D-49D6-8616-932F224CEB60}" type="pres">
      <dgm:prSet presAssocID="{9D69375B-5AE2-4907-9A68-0304AEC6D16D}" presName="Parent" presStyleLbl="revTx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081143-D13E-4B8A-993E-FC91B2CE277E}" type="pres">
      <dgm:prSet presAssocID="{41C8405E-CF75-4CE9-9348-CE7ECC8A4A07}" presName="negSibTrans" presStyleCnt="0"/>
      <dgm:spPr/>
    </dgm:pt>
    <dgm:pt modelId="{84E69349-020C-42CB-AE62-BC805EEC868A}" type="pres">
      <dgm:prSet presAssocID="{9D69375B-5AE2-4907-9A68-0304AEC6D16D}" presName="composite" presStyleCnt="0"/>
      <dgm:spPr/>
    </dgm:pt>
    <dgm:pt modelId="{20E06CB2-043A-4169-9A93-CF9F8B82D68D}" type="pres">
      <dgm:prSet presAssocID="{9D69375B-5AE2-4907-9A68-0304AEC6D16D}" presName="Child" presStyleLbl="revTx" presStyleIdx="3" presStyleCnt="6" custScaleX="2419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A74801-873F-4B89-9A55-62C946549BBD}" type="pres">
      <dgm:prSet presAssocID="{E73F07EA-30BB-4C39-9658-AE190FC9F96B}" presName="sibTrans" presStyleCnt="0"/>
      <dgm:spPr/>
    </dgm:pt>
    <dgm:pt modelId="{A1C92BB2-4AA2-4227-867B-BD6AED5BF7D3}" type="pres">
      <dgm:prSet presAssocID="{E69FCDC3-B308-4B57-B6CD-B9F5805CF89D}" presName="ParentComposite" presStyleCnt="0"/>
      <dgm:spPr/>
    </dgm:pt>
    <dgm:pt modelId="{A60746ED-7C73-4E94-8BBF-ABEBD7B97868}" type="pres">
      <dgm:prSet presAssocID="{E69FCDC3-B308-4B57-B6CD-B9F5805CF89D}" presName="Chord" presStyleLbl="bgShp" presStyleIdx="2" presStyleCnt="3"/>
      <dgm:spPr/>
    </dgm:pt>
    <dgm:pt modelId="{576FB7FC-D0A3-4D04-B00E-81183469A92B}" type="pres">
      <dgm:prSet presAssocID="{E69FCDC3-B308-4B57-B6CD-B9F5805CF89D}" presName="Pie" presStyleLbl="alignNode1" presStyleIdx="2" presStyleCnt="3"/>
      <dgm:spPr/>
    </dgm:pt>
    <dgm:pt modelId="{BBCD5209-9B1C-42B5-9A50-300B48A5BE3D}" type="pres">
      <dgm:prSet presAssocID="{E69FCDC3-B308-4B57-B6CD-B9F5805CF89D}" presName="Parent" presStyleLbl="revTx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EC9613-8BD4-4A9D-8508-D8882C68A503}" type="pres">
      <dgm:prSet presAssocID="{49405922-DEA6-4CCF-B828-1F38639CD244}" presName="negSibTrans" presStyleCnt="0"/>
      <dgm:spPr/>
    </dgm:pt>
    <dgm:pt modelId="{429822EF-7DD0-4C36-9B80-64431E429DA4}" type="pres">
      <dgm:prSet presAssocID="{E69FCDC3-B308-4B57-B6CD-B9F5805CF89D}" presName="composite" presStyleCnt="0"/>
      <dgm:spPr/>
    </dgm:pt>
    <dgm:pt modelId="{1C078813-36C8-4659-BF76-FF005C3C6DCE}" type="pres">
      <dgm:prSet presAssocID="{E69FCDC3-B308-4B57-B6CD-B9F5805CF89D}" presName="Child" presStyleLbl="revTx" presStyleIdx="5" presStyleCnt="6" custScaleX="2332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6F4171-A82F-4E65-A736-5370169B2B6D}" srcId="{734A4E5C-2493-4FFD-BD82-892A6A656957}" destId="{D7184BAC-7A89-4C93-B268-0137E733826D}" srcOrd="0" destOrd="0" parTransId="{11D64006-B719-46A3-9B87-A318ADC24D16}" sibTransId="{1F6951BD-14AE-4694-B224-3CF9FEAC9AA0}"/>
    <dgm:cxn modelId="{7BFEC26A-6611-447D-A1FA-7FD5CF435D61}" type="presOf" srcId="{9D69375B-5AE2-4907-9A68-0304AEC6D16D}" destId="{38BCED6B-8B0D-49D6-8616-932F224CEB60}" srcOrd="0" destOrd="0" presId="urn:microsoft.com/office/officeart/2009/3/layout/PieProcess"/>
    <dgm:cxn modelId="{CEEFE6DB-0F11-4423-AEA3-0191B1DE51F3}" type="presOf" srcId="{0A364FAC-52DD-4F14-A613-C54C62B3E174}" destId="{20E06CB2-043A-4169-9A93-CF9F8B82D68D}" srcOrd="0" destOrd="0" presId="urn:microsoft.com/office/officeart/2009/3/layout/PieProcess"/>
    <dgm:cxn modelId="{2F76E6CF-263D-4C99-8E91-B4C62EF6D2E1}" type="presOf" srcId="{D7184BAC-7A89-4C93-B268-0137E733826D}" destId="{FA5A5872-75A4-4935-82B2-E597BA758F62}" srcOrd="0" destOrd="0" presId="urn:microsoft.com/office/officeart/2009/3/layout/PieProcess"/>
    <dgm:cxn modelId="{479066D3-10C4-4453-B1D1-2A8EB600EF48}" srcId="{D7184BAC-7A89-4C93-B268-0137E733826D}" destId="{C6E24C6F-18AC-4440-93CD-096D24C12173}" srcOrd="0" destOrd="0" parTransId="{ED0EBED0-CB45-4081-83FE-B9CF83CC6C58}" sibTransId="{D512FA42-56EE-4EE3-9BC2-F03129BB6AE2}"/>
    <dgm:cxn modelId="{84C9E326-2454-4B5D-8099-995CEBD72277}" srcId="{734A4E5C-2493-4FFD-BD82-892A6A656957}" destId="{9D69375B-5AE2-4907-9A68-0304AEC6D16D}" srcOrd="1" destOrd="0" parTransId="{FE15FE1D-230F-4943-B4C8-961E07BE0B55}" sibTransId="{E73F07EA-30BB-4C39-9658-AE190FC9F96B}"/>
    <dgm:cxn modelId="{C9EBF5C0-6E17-41E1-80F9-CF28CC1D2E68}" type="presOf" srcId="{734A4E5C-2493-4FFD-BD82-892A6A656957}" destId="{184C54AD-BC0D-4250-BFDB-2E4A22851C38}" srcOrd="0" destOrd="0" presId="urn:microsoft.com/office/officeart/2009/3/layout/PieProcess"/>
    <dgm:cxn modelId="{2B0F4009-810B-4F11-8F9B-0DC2245B421E}" type="presOf" srcId="{EB5CAAEC-99F7-41E4-A827-80D4EDB54617}" destId="{1C078813-36C8-4659-BF76-FF005C3C6DCE}" srcOrd="0" destOrd="0" presId="urn:microsoft.com/office/officeart/2009/3/layout/PieProcess"/>
    <dgm:cxn modelId="{E9C4608A-83B0-41AE-99D8-A1E0F26E1456}" srcId="{E69FCDC3-B308-4B57-B6CD-B9F5805CF89D}" destId="{EB5CAAEC-99F7-41E4-A827-80D4EDB54617}" srcOrd="0" destOrd="0" parTransId="{817F789C-1B7B-4890-B6BD-76E078A0676C}" sibTransId="{49405922-DEA6-4CCF-B828-1F38639CD244}"/>
    <dgm:cxn modelId="{AEE5BD45-7063-4D4D-980E-62C11A12C8F0}" type="presOf" srcId="{C6E24C6F-18AC-4440-93CD-096D24C12173}" destId="{A89952CC-A789-43F7-B023-C8DB6E801905}" srcOrd="0" destOrd="0" presId="urn:microsoft.com/office/officeart/2009/3/layout/PieProcess"/>
    <dgm:cxn modelId="{FC352FD4-7567-4A84-90D5-2630CFA8F258}" srcId="{9D69375B-5AE2-4907-9A68-0304AEC6D16D}" destId="{0A364FAC-52DD-4F14-A613-C54C62B3E174}" srcOrd="0" destOrd="0" parTransId="{53CF0236-0930-42C6-8717-59BC39832279}" sibTransId="{41C8405E-CF75-4CE9-9348-CE7ECC8A4A07}"/>
    <dgm:cxn modelId="{F283E30E-C095-40C4-867F-DB9491EF5DDA}" srcId="{734A4E5C-2493-4FFD-BD82-892A6A656957}" destId="{E69FCDC3-B308-4B57-B6CD-B9F5805CF89D}" srcOrd="2" destOrd="0" parTransId="{68C8A818-57D6-4DB2-90D2-136AD3378BE1}" sibTransId="{75DFEA60-C29A-43A4-B68D-122EC9F9F2D5}"/>
    <dgm:cxn modelId="{C56F5205-CE23-4FB0-8BA1-58E7335D5676}" type="presOf" srcId="{E69FCDC3-B308-4B57-B6CD-B9F5805CF89D}" destId="{BBCD5209-9B1C-42B5-9A50-300B48A5BE3D}" srcOrd="0" destOrd="0" presId="urn:microsoft.com/office/officeart/2009/3/layout/PieProcess"/>
    <dgm:cxn modelId="{C306094A-F4BC-4D71-95D0-91F48EEF4543}" type="presParOf" srcId="{184C54AD-BC0D-4250-BFDB-2E4A22851C38}" destId="{9CA26B55-B1EB-418F-9F1C-932F19A3D389}" srcOrd="0" destOrd="0" presId="urn:microsoft.com/office/officeart/2009/3/layout/PieProcess"/>
    <dgm:cxn modelId="{C0AC24B9-95F8-458B-9DD0-5C036C60EE0E}" type="presParOf" srcId="{9CA26B55-B1EB-418F-9F1C-932F19A3D389}" destId="{C470EB19-88AF-4505-AE20-58A1F78B16BF}" srcOrd="0" destOrd="0" presId="urn:microsoft.com/office/officeart/2009/3/layout/PieProcess"/>
    <dgm:cxn modelId="{F72716A0-EDC2-4733-8011-5A11C13BE58E}" type="presParOf" srcId="{9CA26B55-B1EB-418F-9F1C-932F19A3D389}" destId="{8BE5AA4B-7DD0-41D1-8CD0-1FE8428F6A8A}" srcOrd="1" destOrd="0" presId="urn:microsoft.com/office/officeart/2009/3/layout/PieProcess"/>
    <dgm:cxn modelId="{C55B3141-320A-490C-AC44-F2D6CCE20046}" type="presParOf" srcId="{9CA26B55-B1EB-418F-9F1C-932F19A3D389}" destId="{FA5A5872-75A4-4935-82B2-E597BA758F62}" srcOrd="2" destOrd="0" presId="urn:microsoft.com/office/officeart/2009/3/layout/PieProcess"/>
    <dgm:cxn modelId="{BDDC5B3B-750F-4879-9C2F-32862B00A4FA}" type="presParOf" srcId="{184C54AD-BC0D-4250-BFDB-2E4A22851C38}" destId="{0C8B0C8F-1EB4-4F93-ADE8-94149F318616}" srcOrd="1" destOrd="0" presId="urn:microsoft.com/office/officeart/2009/3/layout/PieProcess"/>
    <dgm:cxn modelId="{D5528795-3949-4847-9D8C-FBF690E5FB68}" type="presParOf" srcId="{184C54AD-BC0D-4250-BFDB-2E4A22851C38}" destId="{5EB41470-85F3-4F6D-B7F6-211476D5158B}" srcOrd="2" destOrd="0" presId="urn:microsoft.com/office/officeart/2009/3/layout/PieProcess"/>
    <dgm:cxn modelId="{92C028B2-B1D1-44AF-B817-AA03DEB96D41}" type="presParOf" srcId="{5EB41470-85F3-4F6D-B7F6-211476D5158B}" destId="{A89952CC-A789-43F7-B023-C8DB6E801905}" srcOrd="0" destOrd="0" presId="urn:microsoft.com/office/officeart/2009/3/layout/PieProcess"/>
    <dgm:cxn modelId="{3F27DFC1-7B20-4863-A7AA-97A767562C9B}" type="presParOf" srcId="{184C54AD-BC0D-4250-BFDB-2E4A22851C38}" destId="{5CF8B521-2E6A-42A5-AA73-02FF8652BE9C}" srcOrd="3" destOrd="0" presId="urn:microsoft.com/office/officeart/2009/3/layout/PieProcess"/>
    <dgm:cxn modelId="{1B591C5A-7D72-4131-92E3-E61DA01C6334}" type="presParOf" srcId="{184C54AD-BC0D-4250-BFDB-2E4A22851C38}" destId="{73BCE89E-B55D-44FF-B024-171B18A5AF76}" srcOrd="4" destOrd="0" presId="urn:microsoft.com/office/officeart/2009/3/layout/PieProcess"/>
    <dgm:cxn modelId="{DC842223-3C48-4507-8CDB-E83171BAF2D9}" type="presParOf" srcId="{73BCE89E-B55D-44FF-B024-171B18A5AF76}" destId="{FE32F159-6A0B-4947-BCA8-9B8EDBD69215}" srcOrd="0" destOrd="0" presId="urn:microsoft.com/office/officeart/2009/3/layout/PieProcess"/>
    <dgm:cxn modelId="{CFAD5E4F-E68D-4879-8F99-798489CB04CE}" type="presParOf" srcId="{73BCE89E-B55D-44FF-B024-171B18A5AF76}" destId="{7F68478F-BF97-4FEA-9D1D-C27572D96FD9}" srcOrd="1" destOrd="0" presId="urn:microsoft.com/office/officeart/2009/3/layout/PieProcess"/>
    <dgm:cxn modelId="{A38F5072-01AA-4F47-893D-EC5D337C2946}" type="presParOf" srcId="{73BCE89E-B55D-44FF-B024-171B18A5AF76}" destId="{38BCED6B-8B0D-49D6-8616-932F224CEB60}" srcOrd="2" destOrd="0" presId="urn:microsoft.com/office/officeart/2009/3/layout/PieProcess"/>
    <dgm:cxn modelId="{9EAE9A22-BBA3-460C-96B1-2FA2C267FBC3}" type="presParOf" srcId="{184C54AD-BC0D-4250-BFDB-2E4A22851C38}" destId="{94081143-D13E-4B8A-993E-FC91B2CE277E}" srcOrd="5" destOrd="0" presId="urn:microsoft.com/office/officeart/2009/3/layout/PieProcess"/>
    <dgm:cxn modelId="{DFCF3FBA-D1D2-4519-8AEC-2323398E9458}" type="presParOf" srcId="{184C54AD-BC0D-4250-BFDB-2E4A22851C38}" destId="{84E69349-020C-42CB-AE62-BC805EEC868A}" srcOrd="6" destOrd="0" presId="urn:microsoft.com/office/officeart/2009/3/layout/PieProcess"/>
    <dgm:cxn modelId="{4FD8CAF2-00AA-4C99-A4BE-2E4766DBD3D7}" type="presParOf" srcId="{84E69349-020C-42CB-AE62-BC805EEC868A}" destId="{20E06CB2-043A-4169-9A93-CF9F8B82D68D}" srcOrd="0" destOrd="0" presId="urn:microsoft.com/office/officeart/2009/3/layout/PieProcess"/>
    <dgm:cxn modelId="{C688E162-F321-44B0-961F-4F330373AE7E}" type="presParOf" srcId="{184C54AD-BC0D-4250-BFDB-2E4A22851C38}" destId="{0AA74801-873F-4B89-9A55-62C946549BBD}" srcOrd="7" destOrd="0" presId="urn:microsoft.com/office/officeart/2009/3/layout/PieProcess"/>
    <dgm:cxn modelId="{25240796-70D4-437F-A59E-B685FDE9D02E}" type="presParOf" srcId="{184C54AD-BC0D-4250-BFDB-2E4A22851C38}" destId="{A1C92BB2-4AA2-4227-867B-BD6AED5BF7D3}" srcOrd="8" destOrd="0" presId="urn:microsoft.com/office/officeart/2009/3/layout/PieProcess"/>
    <dgm:cxn modelId="{72A31E08-CE63-4A64-81BE-AF97CCAB13B0}" type="presParOf" srcId="{A1C92BB2-4AA2-4227-867B-BD6AED5BF7D3}" destId="{A60746ED-7C73-4E94-8BBF-ABEBD7B97868}" srcOrd="0" destOrd="0" presId="urn:microsoft.com/office/officeart/2009/3/layout/PieProcess"/>
    <dgm:cxn modelId="{51F5D6F4-C71F-465A-A952-3FFAA7EA3E89}" type="presParOf" srcId="{A1C92BB2-4AA2-4227-867B-BD6AED5BF7D3}" destId="{576FB7FC-D0A3-4D04-B00E-81183469A92B}" srcOrd="1" destOrd="0" presId="urn:microsoft.com/office/officeart/2009/3/layout/PieProcess"/>
    <dgm:cxn modelId="{5236451C-BF17-4BA7-A29E-808CB5F24E6D}" type="presParOf" srcId="{A1C92BB2-4AA2-4227-867B-BD6AED5BF7D3}" destId="{BBCD5209-9B1C-42B5-9A50-300B48A5BE3D}" srcOrd="2" destOrd="0" presId="urn:microsoft.com/office/officeart/2009/3/layout/PieProcess"/>
    <dgm:cxn modelId="{1429FF6A-B91A-423F-9251-9EBB915F880F}" type="presParOf" srcId="{184C54AD-BC0D-4250-BFDB-2E4A22851C38}" destId="{94EC9613-8BD4-4A9D-8508-D8882C68A503}" srcOrd="9" destOrd="0" presId="urn:microsoft.com/office/officeart/2009/3/layout/PieProcess"/>
    <dgm:cxn modelId="{90DE876F-0DB7-4CC7-A2AB-76BB156C79F5}" type="presParOf" srcId="{184C54AD-BC0D-4250-BFDB-2E4A22851C38}" destId="{429822EF-7DD0-4C36-9B80-64431E429DA4}" srcOrd="10" destOrd="0" presId="urn:microsoft.com/office/officeart/2009/3/layout/PieProcess"/>
    <dgm:cxn modelId="{D75B34BF-1E93-4B5B-ABF2-AB42B3668EC4}" type="presParOf" srcId="{429822EF-7DD0-4C36-9B80-64431E429DA4}" destId="{1C078813-36C8-4659-BF76-FF005C3C6DCE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4A4E5C-2493-4FFD-BD82-892A6A656957}" type="doc">
      <dgm:prSet loTypeId="urn:microsoft.com/office/officeart/2009/3/layout/PieProcess" loCatId="list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D7184BAC-7A89-4C93-B268-0137E733826D}">
      <dgm:prSet/>
      <dgm:spPr/>
      <dgm:t>
        <a:bodyPr/>
        <a:lstStyle/>
        <a:p>
          <a:r>
            <a:rPr lang="ru-RU" i="1" dirty="0" smtClean="0"/>
            <a:t>12.00.08</a:t>
          </a:r>
          <a:endParaRPr lang="ru-RU" dirty="0"/>
        </a:p>
      </dgm:t>
    </dgm:pt>
    <dgm:pt modelId="{11D64006-B719-46A3-9B87-A318ADC24D16}" type="parTrans" cxnId="{0A6F4171-A82F-4E65-A736-5370169B2B6D}">
      <dgm:prSet/>
      <dgm:spPr/>
      <dgm:t>
        <a:bodyPr/>
        <a:lstStyle/>
        <a:p>
          <a:endParaRPr lang="ru-RU"/>
        </a:p>
      </dgm:t>
    </dgm:pt>
    <dgm:pt modelId="{1F6951BD-14AE-4694-B224-3CF9FEAC9AA0}" type="sibTrans" cxnId="{0A6F4171-A82F-4E65-A736-5370169B2B6D}">
      <dgm:prSet/>
      <dgm:spPr/>
      <dgm:t>
        <a:bodyPr/>
        <a:lstStyle/>
        <a:p>
          <a:endParaRPr lang="ru-RU"/>
        </a:p>
      </dgm:t>
    </dgm:pt>
    <dgm:pt modelId="{C6E24C6F-18AC-4440-93CD-096D24C12173}">
      <dgm:prSet custT="1"/>
      <dgm:spPr/>
      <dgm:t>
        <a:bodyPr/>
        <a:lstStyle/>
        <a:p>
          <a:pPr algn="l"/>
          <a:r>
            <a:rPr lang="ru-RU" sz="1600" i="1" dirty="0" smtClean="0"/>
            <a:t>Уголовное право и криминология; уголовно-исполнительное право</a:t>
          </a:r>
          <a:endParaRPr lang="ru-RU" sz="1600" dirty="0"/>
        </a:p>
      </dgm:t>
    </dgm:pt>
    <dgm:pt modelId="{ED0EBED0-CB45-4081-83FE-B9CF83CC6C58}" type="parTrans" cxnId="{479066D3-10C4-4453-B1D1-2A8EB600EF48}">
      <dgm:prSet/>
      <dgm:spPr/>
      <dgm:t>
        <a:bodyPr/>
        <a:lstStyle/>
        <a:p>
          <a:endParaRPr lang="ru-RU"/>
        </a:p>
      </dgm:t>
    </dgm:pt>
    <dgm:pt modelId="{D512FA42-56EE-4EE3-9BC2-F03129BB6AE2}" type="sibTrans" cxnId="{479066D3-10C4-4453-B1D1-2A8EB600EF48}">
      <dgm:prSet/>
      <dgm:spPr/>
      <dgm:t>
        <a:bodyPr/>
        <a:lstStyle/>
        <a:p>
          <a:endParaRPr lang="ru-RU"/>
        </a:p>
      </dgm:t>
    </dgm:pt>
    <dgm:pt modelId="{9D69375B-5AE2-4907-9A68-0304AEC6D16D}">
      <dgm:prSet/>
      <dgm:spPr/>
      <dgm:t>
        <a:bodyPr/>
        <a:lstStyle/>
        <a:p>
          <a:r>
            <a:rPr lang="ru-RU" i="1" dirty="0" smtClean="0"/>
            <a:t>12.00.09</a:t>
          </a:r>
          <a:endParaRPr lang="ru-RU" dirty="0"/>
        </a:p>
      </dgm:t>
    </dgm:pt>
    <dgm:pt modelId="{FE15FE1D-230F-4943-B4C8-961E07BE0B55}" type="parTrans" cxnId="{84C9E326-2454-4B5D-8099-995CEBD72277}">
      <dgm:prSet/>
      <dgm:spPr/>
      <dgm:t>
        <a:bodyPr/>
        <a:lstStyle/>
        <a:p>
          <a:endParaRPr lang="ru-RU"/>
        </a:p>
      </dgm:t>
    </dgm:pt>
    <dgm:pt modelId="{E73F07EA-30BB-4C39-9658-AE190FC9F96B}" type="sibTrans" cxnId="{84C9E326-2454-4B5D-8099-995CEBD72277}">
      <dgm:prSet/>
      <dgm:spPr/>
      <dgm:t>
        <a:bodyPr/>
        <a:lstStyle/>
        <a:p>
          <a:endParaRPr lang="ru-RU"/>
        </a:p>
      </dgm:t>
    </dgm:pt>
    <dgm:pt modelId="{0A364FAC-52DD-4F14-A613-C54C62B3E174}">
      <dgm:prSet custT="1"/>
      <dgm:spPr/>
      <dgm:t>
        <a:bodyPr/>
        <a:lstStyle/>
        <a:p>
          <a:r>
            <a:rPr lang="ru-RU" sz="1800" i="1" dirty="0" smtClean="0"/>
            <a:t>Уголовный процесс</a:t>
          </a:r>
          <a:endParaRPr lang="ru-RU" sz="1800" dirty="0"/>
        </a:p>
      </dgm:t>
    </dgm:pt>
    <dgm:pt modelId="{53CF0236-0930-42C6-8717-59BC39832279}" type="parTrans" cxnId="{FC352FD4-7567-4A84-90D5-2630CFA8F258}">
      <dgm:prSet/>
      <dgm:spPr/>
      <dgm:t>
        <a:bodyPr/>
        <a:lstStyle/>
        <a:p>
          <a:endParaRPr lang="ru-RU"/>
        </a:p>
      </dgm:t>
    </dgm:pt>
    <dgm:pt modelId="{41C8405E-CF75-4CE9-9348-CE7ECC8A4A07}" type="sibTrans" cxnId="{FC352FD4-7567-4A84-90D5-2630CFA8F258}">
      <dgm:prSet/>
      <dgm:spPr/>
      <dgm:t>
        <a:bodyPr/>
        <a:lstStyle/>
        <a:p>
          <a:endParaRPr lang="ru-RU"/>
        </a:p>
      </dgm:t>
    </dgm:pt>
    <dgm:pt modelId="{E69FCDC3-B308-4B57-B6CD-B9F5805CF89D}">
      <dgm:prSet/>
      <dgm:spPr/>
      <dgm:t>
        <a:bodyPr/>
        <a:lstStyle/>
        <a:p>
          <a:r>
            <a:rPr lang="ru-RU" i="1" dirty="0" smtClean="0"/>
            <a:t>12.00.12</a:t>
          </a:r>
          <a:endParaRPr lang="ru-RU" dirty="0"/>
        </a:p>
      </dgm:t>
    </dgm:pt>
    <dgm:pt modelId="{68C8A818-57D6-4DB2-90D2-136AD3378BE1}" type="parTrans" cxnId="{F283E30E-C095-40C4-867F-DB9491EF5DDA}">
      <dgm:prSet/>
      <dgm:spPr/>
      <dgm:t>
        <a:bodyPr/>
        <a:lstStyle/>
        <a:p>
          <a:endParaRPr lang="ru-RU"/>
        </a:p>
      </dgm:t>
    </dgm:pt>
    <dgm:pt modelId="{75DFEA60-C29A-43A4-B68D-122EC9F9F2D5}" type="sibTrans" cxnId="{F283E30E-C095-40C4-867F-DB9491EF5DDA}">
      <dgm:prSet/>
      <dgm:spPr/>
      <dgm:t>
        <a:bodyPr/>
        <a:lstStyle/>
        <a:p>
          <a:endParaRPr lang="ru-RU"/>
        </a:p>
      </dgm:t>
    </dgm:pt>
    <dgm:pt modelId="{EB5CAAEC-99F7-41E4-A827-80D4EDB54617}">
      <dgm:prSet custT="1"/>
      <dgm:spPr/>
      <dgm:t>
        <a:bodyPr/>
        <a:lstStyle/>
        <a:p>
          <a:r>
            <a:rPr lang="ru-RU" sz="1600" i="1" dirty="0" smtClean="0"/>
            <a:t>Криминалистика; судебно-экспертная деятельность; оперативно-розыскная деятельность</a:t>
          </a:r>
          <a:endParaRPr lang="ru-RU" sz="1600" dirty="0"/>
        </a:p>
      </dgm:t>
    </dgm:pt>
    <dgm:pt modelId="{817F789C-1B7B-4890-B6BD-76E078A0676C}" type="parTrans" cxnId="{E9C4608A-83B0-41AE-99D8-A1E0F26E1456}">
      <dgm:prSet/>
      <dgm:spPr/>
      <dgm:t>
        <a:bodyPr/>
        <a:lstStyle/>
        <a:p>
          <a:endParaRPr lang="ru-RU"/>
        </a:p>
      </dgm:t>
    </dgm:pt>
    <dgm:pt modelId="{49405922-DEA6-4CCF-B828-1F38639CD244}" type="sibTrans" cxnId="{E9C4608A-83B0-41AE-99D8-A1E0F26E1456}">
      <dgm:prSet/>
      <dgm:spPr/>
      <dgm:t>
        <a:bodyPr/>
        <a:lstStyle/>
        <a:p>
          <a:endParaRPr lang="ru-RU"/>
        </a:p>
      </dgm:t>
    </dgm:pt>
    <dgm:pt modelId="{184C54AD-BC0D-4250-BFDB-2E4A22851C38}" type="pres">
      <dgm:prSet presAssocID="{734A4E5C-2493-4FFD-BD82-892A6A656957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CA26B55-B1EB-418F-9F1C-932F19A3D389}" type="pres">
      <dgm:prSet presAssocID="{D7184BAC-7A89-4C93-B268-0137E733826D}" presName="ParentComposite" presStyleCnt="0"/>
      <dgm:spPr/>
    </dgm:pt>
    <dgm:pt modelId="{C470EB19-88AF-4505-AE20-58A1F78B16BF}" type="pres">
      <dgm:prSet presAssocID="{D7184BAC-7A89-4C93-B268-0137E733826D}" presName="Chord" presStyleLbl="bgShp" presStyleIdx="0" presStyleCnt="3"/>
      <dgm:spPr/>
    </dgm:pt>
    <dgm:pt modelId="{8BE5AA4B-7DD0-41D1-8CD0-1FE8428F6A8A}" type="pres">
      <dgm:prSet presAssocID="{D7184BAC-7A89-4C93-B268-0137E733826D}" presName="Pie" presStyleLbl="alignNode1" presStyleIdx="0" presStyleCnt="3"/>
      <dgm:spPr/>
    </dgm:pt>
    <dgm:pt modelId="{FA5A5872-75A4-4935-82B2-E597BA758F62}" type="pres">
      <dgm:prSet presAssocID="{D7184BAC-7A89-4C93-B268-0137E733826D}" presName="Parent" presStyleLbl="revTx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8B0C8F-1EB4-4F93-ADE8-94149F318616}" type="pres">
      <dgm:prSet presAssocID="{D512FA42-56EE-4EE3-9BC2-F03129BB6AE2}" presName="negSibTrans" presStyleCnt="0"/>
      <dgm:spPr/>
    </dgm:pt>
    <dgm:pt modelId="{5EB41470-85F3-4F6D-B7F6-211476D5158B}" type="pres">
      <dgm:prSet presAssocID="{D7184BAC-7A89-4C93-B268-0137E733826D}" presName="composite" presStyleCnt="0"/>
      <dgm:spPr/>
    </dgm:pt>
    <dgm:pt modelId="{A89952CC-A789-43F7-B023-C8DB6E801905}" type="pres">
      <dgm:prSet presAssocID="{D7184BAC-7A89-4C93-B268-0137E733826D}" presName="Child" presStyleLbl="revTx" presStyleIdx="1" presStyleCnt="6" custScaleX="1208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F8B521-2E6A-42A5-AA73-02FF8652BE9C}" type="pres">
      <dgm:prSet presAssocID="{1F6951BD-14AE-4694-B224-3CF9FEAC9AA0}" presName="sibTrans" presStyleCnt="0"/>
      <dgm:spPr/>
    </dgm:pt>
    <dgm:pt modelId="{73BCE89E-B55D-44FF-B024-171B18A5AF76}" type="pres">
      <dgm:prSet presAssocID="{9D69375B-5AE2-4907-9A68-0304AEC6D16D}" presName="ParentComposite" presStyleCnt="0"/>
      <dgm:spPr/>
    </dgm:pt>
    <dgm:pt modelId="{FE32F159-6A0B-4947-BCA8-9B8EDBD69215}" type="pres">
      <dgm:prSet presAssocID="{9D69375B-5AE2-4907-9A68-0304AEC6D16D}" presName="Chord" presStyleLbl="bgShp" presStyleIdx="1" presStyleCnt="3"/>
      <dgm:spPr/>
    </dgm:pt>
    <dgm:pt modelId="{7F68478F-BF97-4FEA-9D1D-C27572D96FD9}" type="pres">
      <dgm:prSet presAssocID="{9D69375B-5AE2-4907-9A68-0304AEC6D16D}" presName="Pie" presStyleLbl="alignNode1" presStyleIdx="1" presStyleCnt="3"/>
      <dgm:spPr/>
    </dgm:pt>
    <dgm:pt modelId="{38BCED6B-8B0D-49D6-8616-932F224CEB60}" type="pres">
      <dgm:prSet presAssocID="{9D69375B-5AE2-4907-9A68-0304AEC6D16D}" presName="Parent" presStyleLbl="revTx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081143-D13E-4B8A-993E-FC91B2CE277E}" type="pres">
      <dgm:prSet presAssocID="{41C8405E-CF75-4CE9-9348-CE7ECC8A4A07}" presName="negSibTrans" presStyleCnt="0"/>
      <dgm:spPr/>
    </dgm:pt>
    <dgm:pt modelId="{84E69349-020C-42CB-AE62-BC805EEC868A}" type="pres">
      <dgm:prSet presAssocID="{9D69375B-5AE2-4907-9A68-0304AEC6D16D}" presName="composite" presStyleCnt="0"/>
      <dgm:spPr/>
    </dgm:pt>
    <dgm:pt modelId="{20E06CB2-043A-4169-9A93-CF9F8B82D68D}" type="pres">
      <dgm:prSet presAssocID="{9D69375B-5AE2-4907-9A68-0304AEC6D16D}" presName="Child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A74801-873F-4B89-9A55-62C946549BBD}" type="pres">
      <dgm:prSet presAssocID="{E73F07EA-30BB-4C39-9658-AE190FC9F96B}" presName="sibTrans" presStyleCnt="0"/>
      <dgm:spPr/>
    </dgm:pt>
    <dgm:pt modelId="{A1C92BB2-4AA2-4227-867B-BD6AED5BF7D3}" type="pres">
      <dgm:prSet presAssocID="{E69FCDC3-B308-4B57-B6CD-B9F5805CF89D}" presName="ParentComposite" presStyleCnt="0"/>
      <dgm:spPr/>
    </dgm:pt>
    <dgm:pt modelId="{A60746ED-7C73-4E94-8BBF-ABEBD7B97868}" type="pres">
      <dgm:prSet presAssocID="{E69FCDC3-B308-4B57-B6CD-B9F5805CF89D}" presName="Chord" presStyleLbl="bgShp" presStyleIdx="2" presStyleCnt="3"/>
      <dgm:spPr/>
    </dgm:pt>
    <dgm:pt modelId="{576FB7FC-D0A3-4D04-B00E-81183469A92B}" type="pres">
      <dgm:prSet presAssocID="{E69FCDC3-B308-4B57-B6CD-B9F5805CF89D}" presName="Pie" presStyleLbl="alignNode1" presStyleIdx="2" presStyleCnt="3"/>
      <dgm:spPr/>
    </dgm:pt>
    <dgm:pt modelId="{BBCD5209-9B1C-42B5-9A50-300B48A5BE3D}" type="pres">
      <dgm:prSet presAssocID="{E69FCDC3-B308-4B57-B6CD-B9F5805CF89D}" presName="Parent" presStyleLbl="revTx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EC9613-8BD4-4A9D-8508-D8882C68A503}" type="pres">
      <dgm:prSet presAssocID="{49405922-DEA6-4CCF-B828-1F38639CD244}" presName="negSibTrans" presStyleCnt="0"/>
      <dgm:spPr/>
    </dgm:pt>
    <dgm:pt modelId="{429822EF-7DD0-4C36-9B80-64431E429DA4}" type="pres">
      <dgm:prSet presAssocID="{E69FCDC3-B308-4B57-B6CD-B9F5805CF89D}" presName="composite" presStyleCnt="0"/>
      <dgm:spPr/>
    </dgm:pt>
    <dgm:pt modelId="{1C078813-36C8-4659-BF76-FF005C3C6DCE}" type="pres">
      <dgm:prSet presAssocID="{E69FCDC3-B308-4B57-B6CD-B9F5805CF89D}" presName="Child" presStyleLbl="revTx" presStyleIdx="5" presStyleCnt="6" custScaleX="1374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FF15C0-F7BD-4FF7-81BD-5074EE9E90ED}" type="presOf" srcId="{EB5CAAEC-99F7-41E4-A827-80D4EDB54617}" destId="{1C078813-36C8-4659-BF76-FF005C3C6DCE}" srcOrd="0" destOrd="0" presId="urn:microsoft.com/office/officeart/2009/3/layout/PieProcess"/>
    <dgm:cxn modelId="{0A6F4171-A82F-4E65-A736-5370169B2B6D}" srcId="{734A4E5C-2493-4FFD-BD82-892A6A656957}" destId="{D7184BAC-7A89-4C93-B268-0137E733826D}" srcOrd="0" destOrd="0" parTransId="{11D64006-B719-46A3-9B87-A318ADC24D16}" sibTransId="{1F6951BD-14AE-4694-B224-3CF9FEAC9AA0}"/>
    <dgm:cxn modelId="{1BAE3032-3781-410E-A746-81D89B05CD79}" type="presOf" srcId="{D7184BAC-7A89-4C93-B268-0137E733826D}" destId="{FA5A5872-75A4-4935-82B2-E597BA758F62}" srcOrd="0" destOrd="0" presId="urn:microsoft.com/office/officeart/2009/3/layout/PieProcess"/>
    <dgm:cxn modelId="{2D9F8D0B-BD63-49EB-A828-C9885A49CDA8}" type="presOf" srcId="{E69FCDC3-B308-4B57-B6CD-B9F5805CF89D}" destId="{BBCD5209-9B1C-42B5-9A50-300B48A5BE3D}" srcOrd="0" destOrd="0" presId="urn:microsoft.com/office/officeart/2009/3/layout/PieProcess"/>
    <dgm:cxn modelId="{AA0A25F8-C2EC-4DAD-A16D-59CEF644DF1D}" type="presOf" srcId="{734A4E5C-2493-4FFD-BD82-892A6A656957}" destId="{184C54AD-BC0D-4250-BFDB-2E4A22851C38}" srcOrd="0" destOrd="0" presId="urn:microsoft.com/office/officeart/2009/3/layout/PieProcess"/>
    <dgm:cxn modelId="{479066D3-10C4-4453-B1D1-2A8EB600EF48}" srcId="{D7184BAC-7A89-4C93-B268-0137E733826D}" destId="{C6E24C6F-18AC-4440-93CD-096D24C12173}" srcOrd="0" destOrd="0" parTransId="{ED0EBED0-CB45-4081-83FE-B9CF83CC6C58}" sibTransId="{D512FA42-56EE-4EE3-9BC2-F03129BB6AE2}"/>
    <dgm:cxn modelId="{73C2C378-1F1C-46C3-8B2C-D0DC29A64E72}" type="presOf" srcId="{0A364FAC-52DD-4F14-A613-C54C62B3E174}" destId="{20E06CB2-043A-4169-9A93-CF9F8B82D68D}" srcOrd="0" destOrd="0" presId="urn:microsoft.com/office/officeart/2009/3/layout/PieProcess"/>
    <dgm:cxn modelId="{36F6E6B7-EA0D-4EE9-90C6-F0980B3A3857}" type="presOf" srcId="{C6E24C6F-18AC-4440-93CD-096D24C12173}" destId="{A89952CC-A789-43F7-B023-C8DB6E801905}" srcOrd="0" destOrd="0" presId="urn:microsoft.com/office/officeart/2009/3/layout/PieProcess"/>
    <dgm:cxn modelId="{84C9E326-2454-4B5D-8099-995CEBD72277}" srcId="{734A4E5C-2493-4FFD-BD82-892A6A656957}" destId="{9D69375B-5AE2-4907-9A68-0304AEC6D16D}" srcOrd="1" destOrd="0" parTransId="{FE15FE1D-230F-4943-B4C8-961E07BE0B55}" sibTransId="{E73F07EA-30BB-4C39-9658-AE190FC9F96B}"/>
    <dgm:cxn modelId="{E9C4608A-83B0-41AE-99D8-A1E0F26E1456}" srcId="{E69FCDC3-B308-4B57-B6CD-B9F5805CF89D}" destId="{EB5CAAEC-99F7-41E4-A827-80D4EDB54617}" srcOrd="0" destOrd="0" parTransId="{817F789C-1B7B-4890-B6BD-76E078A0676C}" sibTransId="{49405922-DEA6-4CCF-B828-1F38639CD244}"/>
    <dgm:cxn modelId="{32C004E3-A1DF-47B5-BA6C-D2DE7B58F855}" type="presOf" srcId="{9D69375B-5AE2-4907-9A68-0304AEC6D16D}" destId="{38BCED6B-8B0D-49D6-8616-932F224CEB60}" srcOrd="0" destOrd="0" presId="urn:microsoft.com/office/officeart/2009/3/layout/PieProcess"/>
    <dgm:cxn modelId="{FC352FD4-7567-4A84-90D5-2630CFA8F258}" srcId="{9D69375B-5AE2-4907-9A68-0304AEC6D16D}" destId="{0A364FAC-52DD-4F14-A613-C54C62B3E174}" srcOrd="0" destOrd="0" parTransId="{53CF0236-0930-42C6-8717-59BC39832279}" sibTransId="{41C8405E-CF75-4CE9-9348-CE7ECC8A4A07}"/>
    <dgm:cxn modelId="{F283E30E-C095-40C4-867F-DB9491EF5DDA}" srcId="{734A4E5C-2493-4FFD-BD82-892A6A656957}" destId="{E69FCDC3-B308-4B57-B6CD-B9F5805CF89D}" srcOrd="2" destOrd="0" parTransId="{68C8A818-57D6-4DB2-90D2-136AD3378BE1}" sibTransId="{75DFEA60-C29A-43A4-B68D-122EC9F9F2D5}"/>
    <dgm:cxn modelId="{3550F3D4-A7C0-46EA-A6C3-ABDF02B8AE97}" type="presParOf" srcId="{184C54AD-BC0D-4250-BFDB-2E4A22851C38}" destId="{9CA26B55-B1EB-418F-9F1C-932F19A3D389}" srcOrd="0" destOrd="0" presId="urn:microsoft.com/office/officeart/2009/3/layout/PieProcess"/>
    <dgm:cxn modelId="{DFCC56D4-B181-4983-8367-93025038F54D}" type="presParOf" srcId="{9CA26B55-B1EB-418F-9F1C-932F19A3D389}" destId="{C470EB19-88AF-4505-AE20-58A1F78B16BF}" srcOrd="0" destOrd="0" presId="urn:microsoft.com/office/officeart/2009/3/layout/PieProcess"/>
    <dgm:cxn modelId="{1170BCF9-B561-483A-ADD1-DB95A6A43185}" type="presParOf" srcId="{9CA26B55-B1EB-418F-9F1C-932F19A3D389}" destId="{8BE5AA4B-7DD0-41D1-8CD0-1FE8428F6A8A}" srcOrd="1" destOrd="0" presId="urn:microsoft.com/office/officeart/2009/3/layout/PieProcess"/>
    <dgm:cxn modelId="{CF35E1C3-DA00-48A9-90F9-B59E46308945}" type="presParOf" srcId="{9CA26B55-B1EB-418F-9F1C-932F19A3D389}" destId="{FA5A5872-75A4-4935-82B2-E597BA758F62}" srcOrd="2" destOrd="0" presId="urn:microsoft.com/office/officeart/2009/3/layout/PieProcess"/>
    <dgm:cxn modelId="{E58B85C0-D7E5-482F-B718-8500359304C0}" type="presParOf" srcId="{184C54AD-BC0D-4250-BFDB-2E4A22851C38}" destId="{0C8B0C8F-1EB4-4F93-ADE8-94149F318616}" srcOrd="1" destOrd="0" presId="urn:microsoft.com/office/officeart/2009/3/layout/PieProcess"/>
    <dgm:cxn modelId="{CCF55D71-A09A-4566-B375-A648576A3A9D}" type="presParOf" srcId="{184C54AD-BC0D-4250-BFDB-2E4A22851C38}" destId="{5EB41470-85F3-4F6D-B7F6-211476D5158B}" srcOrd="2" destOrd="0" presId="urn:microsoft.com/office/officeart/2009/3/layout/PieProcess"/>
    <dgm:cxn modelId="{34DDC936-E059-4D08-8B04-BE90460BEF24}" type="presParOf" srcId="{5EB41470-85F3-4F6D-B7F6-211476D5158B}" destId="{A89952CC-A789-43F7-B023-C8DB6E801905}" srcOrd="0" destOrd="0" presId="urn:microsoft.com/office/officeart/2009/3/layout/PieProcess"/>
    <dgm:cxn modelId="{2795165F-4285-43E9-A832-0F3CB46C7BBF}" type="presParOf" srcId="{184C54AD-BC0D-4250-BFDB-2E4A22851C38}" destId="{5CF8B521-2E6A-42A5-AA73-02FF8652BE9C}" srcOrd="3" destOrd="0" presId="urn:microsoft.com/office/officeart/2009/3/layout/PieProcess"/>
    <dgm:cxn modelId="{B2181F6D-2636-43DE-AB23-41AE75DC5908}" type="presParOf" srcId="{184C54AD-BC0D-4250-BFDB-2E4A22851C38}" destId="{73BCE89E-B55D-44FF-B024-171B18A5AF76}" srcOrd="4" destOrd="0" presId="urn:microsoft.com/office/officeart/2009/3/layout/PieProcess"/>
    <dgm:cxn modelId="{C0209FDD-5309-4913-98A9-C0724CC232DD}" type="presParOf" srcId="{73BCE89E-B55D-44FF-B024-171B18A5AF76}" destId="{FE32F159-6A0B-4947-BCA8-9B8EDBD69215}" srcOrd="0" destOrd="0" presId="urn:microsoft.com/office/officeart/2009/3/layout/PieProcess"/>
    <dgm:cxn modelId="{B53EB7E2-5B07-4466-9F24-5FA0866231DB}" type="presParOf" srcId="{73BCE89E-B55D-44FF-B024-171B18A5AF76}" destId="{7F68478F-BF97-4FEA-9D1D-C27572D96FD9}" srcOrd="1" destOrd="0" presId="urn:microsoft.com/office/officeart/2009/3/layout/PieProcess"/>
    <dgm:cxn modelId="{30CD7C91-C06A-45CB-91A4-0F5224EA857C}" type="presParOf" srcId="{73BCE89E-B55D-44FF-B024-171B18A5AF76}" destId="{38BCED6B-8B0D-49D6-8616-932F224CEB60}" srcOrd="2" destOrd="0" presId="urn:microsoft.com/office/officeart/2009/3/layout/PieProcess"/>
    <dgm:cxn modelId="{C82C822B-B30E-4FCD-B027-CCFF2019282F}" type="presParOf" srcId="{184C54AD-BC0D-4250-BFDB-2E4A22851C38}" destId="{94081143-D13E-4B8A-993E-FC91B2CE277E}" srcOrd="5" destOrd="0" presId="urn:microsoft.com/office/officeart/2009/3/layout/PieProcess"/>
    <dgm:cxn modelId="{E9A7EBDC-F0E8-42FD-9A6A-B735E79F1230}" type="presParOf" srcId="{184C54AD-BC0D-4250-BFDB-2E4A22851C38}" destId="{84E69349-020C-42CB-AE62-BC805EEC868A}" srcOrd="6" destOrd="0" presId="urn:microsoft.com/office/officeart/2009/3/layout/PieProcess"/>
    <dgm:cxn modelId="{C69E3182-B07E-47E4-99A6-A49541A32227}" type="presParOf" srcId="{84E69349-020C-42CB-AE62-BC805EEC868A}" destId="{20E06CB2-043A-4169-9A93-CF9F8B82D68D}" srcOrd="0" destOrd="0" presId="urn:microsoft.com/office/officeart/2009/3/layout/PieProcess"/>
    <dgm:cxn modelId="{898D4789-9381-4806-9579-F5B8DF75608A}" type="presParOf" srcId="{184C54AD-BC0D-4250-BFDB-2E4A22851C38}" destId="{0AA74801-873F-4B89-9A55-62C946549BBD}" srcOrd="7" destOrd="0" presId="urn:microsoft.com/office/officeart/2009/3/layout/PieProcess"/>
    <dgm:cxn modelId="{B4110126-6EC3-4C22-9B7B-B635FA87F1DA}" type="presParOf" srcId="{184C54AD-BC0D-4250-BFDB-2E4A22851C38}" destId="{A1C92BB2-4AA2-4227-867B-BD6AED5BF7D3}" srcOrd="8" destOrd="0" presId="urn:microsoft.com/office/officeart/2009/3/layout/PieProcess"/>
    <dgm:cxn modelId="{28FD3DCB-5A82-487F-B073-1756D8003F45}" type="presParOf" srcId="{A1C92BB2-4AA2-4227-867B-BD6AED5BF7D3}" destId="{A60746ED-7C73-4E94-8BBF-ABEBD7B97868}" srcOrd="0" destOrd="0" presId="urn:microsoft.com/office/officeart/2009/3/layout/PieProcess"/>
    <dgm:cxn modelId="{3204E933-D223-4A85-8D2A-151509CBD1D3}" type="presParOf" srcId="{A1C92BB2-4AA2-4227-867B-BD6AED5BF7D3}" destId="{576FB7FC-D0A3-4D04-B00E-81183469A92B}" srcOrd="1" destOrd="0" presId="urn:microsoft.com/office/officeart/2009/3/layout/PieProcess"/>
    <dgm:cxn modelId="{8DAB7DB6-C697-4C8C-BC92-C40EFF1C87DD}" type="presParOf" srcId="{A1C92BB2-4AA2-4227-867B-BD6AED5BF7D3}" destId="{BBCD5209-9B1C-42B5-9A50-300B48A5BE3D}" srcOrd="2" destOrd="0" presId="urn:microsoft.com/office/officeart/2009/3/layout/PieProcess"/>
    <dgm:cxn modelId="{8608FDC1-5EC0-4478-B7B7-3265AAFDAA61}" type="presParOf" srcId="{184C54AD-BC0D-4250-BFDB-2E4A22851C38}" destId="{94EC9613-8BD4-4A9D-8508-D8882C68A503}" srcOrd="9" destOrd="0" presId="urn:microsoft.com/office/officeart/2009/3/layout/PieProcess"/>
    <dgm:cxn modelId="{1F0B6E1C-6E61-47A4-BBC6-9C585573C2FD}" type="presParOf" srcId="{184C54AD-BC0D-4250-BFDB-2E4A22851C38}" destId="{429822EF-7DD0-4C36-9B80-64431E429DA4}" srcOrd="10" destOrd="0" presId="urn:microsoft.com/office/officeart/2009/3/layout/PieProcess"/>
    <dgm:cxn modelId="{1DED6A2C-72E6-4DFE-A50E-618A40DC48F6}" type="presParOf" srcId="{429822EF-7DD0-4C36-9B80-64431E429DA4}" destId="{1C078813-36C8-4659-BF76-FF005C3C6DCE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3E9140-4569-42A6-90D8-F33FF2C9191E}" type="doc">
      <dgm:prSet loTypeId="urn:microsoft.com/office/officeart/2005/8/layout/hList3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1D68AAB-8771-4DAB-BD78-F69D5230BD79}">
      <dgm:prSet phldrT="[Текст]" custT="1"/>
      <dgm:spPr/>
      <dgm:t>
        <a:bodyPr/>
        <a:lstStyle/>
        <a:p>
          <a:pPr algn="l"/>
          <a:endParaRPr lang="ru-RU" sz="1800" dirty="0"/>
        </a:p>
      </dgm:t>
    </dgm:pt>
    <dgm:pt modelId="{D95BD15C-FB3A-455E-9D8E-67E16FFE2038}" type="parTrans" cxnId="{36C0ECF7-2FBA-4917-9951-86B3916509CA}">
      <dgm:prSet/>
      <dgm:spPr/>
      <dgm:t>
        <a:bodyPr/>
        <a:lstStyle/>
        <a:p>
          <a:endParaRPr lang="ru-RU"/>
        </a:p>
      </dgm:t>
    </dgm:pt>
    <dgm:pt modelId="{717E9504-777D-4262-B717-54D5E1F88CDB}" type="sibTrans" cxnId="{36C0ECF7-2FBA-4917-9951-86B3916509CA}">
      <dgm:prSet/>
      <dgm:spPr/>
      <dgm:t>
        <a:bodyPr/>
        <a:lstStyle/>
        <a:p>
          <a:endParaRPr lang="ru-RU"/>
        </a:p>
      </dgm:t>
    </dgm:pt>
    <dgm:pt modelId="{9B8C26B7-F26E-47D1-8829-DCC2CA703DE0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700" b="1" dirty="0" smtClean="0"/>
            <a:t>ЗАМЕСТИТЕЛЬ ПРЕДСЕДАТЕЛЯ</a:t>
          </a:r>
          <a:endParaRPr lang="ru-RU" sz="1700" dirty="0" smtClean="0"/>
        </a:p>
        <a:p>
          <a:pPr>
            <a:lnSpc>
              <a:spcPct val="100000"/>
            </a:lnSpc>
          </a:pPr>
          <a:r>
            <a:rPr lang="ru-RU" sz="1400" dirty="0" smtClean="0"/>
            <a:t>доктор юридических наук, профессор</a:t>
          </a:r>
        </a:p>
        <a:p>
          <a:pPr>
            <a:lnSpc>
              <a:spcPct val="100000"/>
            </a:lnSpc>
          </a:pPr>
          <a:r>
            <a:rPr lang="ru-RU" sz="1700" dirty="0" smtClean="0"/>
            <a:t>КОМАРОВА ВАЛЕНТИНА ВИКТОРОВНА </a:t>
          </a:r>
        </a:p>
        <a:p>
          <a:pPr>
            <a:lnSpc>
              <a:spcPct val="100000"/>
            </a:lnSpc>
          </a:pPr>
          <a:r>
            <a:rPr lang="ru-RU" sz="1200" dirty="0" smtClean="0"/>
            <a:t>(499) 244-88-88, </a:t>
          </a:r>
          <a:br>
            <a:rPr lang="ru-RU" sz="1200" dirty="0" smtClean="0"/>
          </a:br>
          <a:r>
            <a:rPr lang="ru-RU" sz="1200" dirty="0" smtClean="0"/>
            <a:t>доб. 4-05, 4-17</a:t>
          </a:r>
          <a:endParaRPr lang="ru-RU" sz="1000" dirty="0"/>
        </a:p>
      </dgm:t>
    </dgm:pt>
    <dgm:pt modelId="{9FA91DBD-552B-41EC-8310-3C464FD15DC0}" type="parTrans" cxnId="{30B09069-F308-4187-B995-5E4C986E38C1}">
      <dgm:prSet/>
      <dgm:spPr/>
      <dgm:t>
        <a:bodyPr/>
        <a:lstStyle/>
        <a:p>
          <a:endParaRPr lang="ru-RU"/>
        </a:p>
      </dgm:t>
    </dgm:pt>
    <dgm:pt modelId="{2A35FAD9-D6E1-414C-9CF7-9A2AD7644B37}" type="sibTrans" cxnId="{30B09069-F308-4187-B995-5E4C986E38C1}">
      <dgm:prSet/>
      <dgm:spPr/>
      <dgm:t>
        <a:bodyPr/>
        <a:lstStyle/>
        <a:p>
          <a:endParaRPr lang="ru-RU"/>
        </a:p>
      </dgm:t>
    </dgm:pt>
    <dgm:pt modelId="{9F515D96-019A-4674-806F-D3F812341264}">
      <dgm:prSet phldrT="[Текст]" custT="1"/>
      <dgm:spPr/>
      <dgm:t>
        <a:bodyPr/>
        <a:lstStyle/>
        <a:p>
          <a:r>
            <a:rPr lang="ru-RU" sz="1700" b="1" dirty="0" smtClean="0"/>
            <a:t>УЧЕНЫЙ СЕКРЕТАРЬ</a:t>
          </a:r>
          <a:endParaRPr lang="ru-RU" sz="1700" dirty="0" smtClean="0"/>
        </a:p>
        <a:p>
          <a:r>
            <a:rPr lang="ru-RU" sz="1400" dirty="0" smtClean="0"/>
            <a:t>доктор юридических наук, профессор</a:t>
          </a:r>
        </a:p>
        <a:p>
          <a:r>
            <a:rPr lang="ru-RU" sz="1700" dirty="0" smtClean="0"/>
            <a:t>КОРНЕВ    АРКАДИЙ ВЛАДИМИРОВИЧ </a:t>
          </a:r>
        </a:p>
        <a:p>
          <a:r>
            <a:rPr lang="ru-RU" sz="1200" dirty="0" smtClean="0"/>
            <a:t>(499) 244-88-88, доб. 7-55</a:t>
          </a:r>
          <a:endParaRPr lang="ru-RU" sz="1000" dirty="0"/>
        </a:p>
      </dgm:t>
    </dgm:pt>
    <dgm:pt modelId="{D8E4651C-0938-4B48-A61D-A989CDD5EA6C}" type="parTrans" cxnId="{8F58D78C-4341-4BC8-9E62-95E39C675F42}">
      <dgm:prSet/>
      <dgm:spPr/>
      <dgm:t>
        <a:bodyPr/>
        <a:lstStyle/>
        <a:p>
          <a:endParaRPr lang="ru-RU"/>
        </a:p>
      </dgm:t>
    </dgm:pt>
    <dgm:pt modelId="{F4FF4238-4306-40CC-B72D-A5A41F68FBC7}" type="sibTrans" cxnId="{8F58D78C-4341-4BC8-9E62-95E39C675F42}">
      <dgm:prSet/>
      <dgm:spPr/>
      <dgm:t>
        <a:bodyPr/>
        <a:lstStyle/>
        <a:p>
          <a:endParaRPr lang="ru-RU"/>
        </a:p>
      </dgm:t>
    </dgm:pt>
    <dgm:pt modelId="{FD758BF7-5C23-4C93-A462-8E06A38FE16A}">
      <dgm:prSet phldrT="[Текст]" custT="1"/>
      <dgm:spPr/>
      <dgm:t>
        <a:bodyPr/>
        <a:lstStyle/>
        <a:p>
          <a:r>
            <a:rPr lang="ru-RU" sz="1700" b="1" dirty="0" smtClean="0"/>
            <a:t>ПРЕДСЕДАТЕЛЬ</a:t>
          </a:r>
          <a:endParaRPr lang="ru-RU" sz="1700" dirty="0" smtClean="0"/>
        </a:p>
        <a:p>
          <a:r>
            <a:rPr lang="ru-RU" sz="1400" dirty="0" smtClean="0"/>
            <a:t>доктор юридических наук, профессор</a:t>
          </a:r>
        </a:p>
        <a:p>
          <a:r>
            <a:rPr lang="ru-RU" sz="1700" b="1" i="0" dirty="0" smtClean="0"/>
            <a:t>ИСАЕВ            ИГОРЬ  АНДРЕЕВИЧ </a:t>
          </a:r>
        </a:p>
        <a:p>
          <a:r>
            <a:rPr lang="ru-RU" sz="1200" dirty="0" smtClean="0"/>
            <a:t>(499) 244-88-88, доб. 4-66</a:t>
          </a:r>
          <a:endParaRPr lang="ru-RU" sz="1000" dirty="0"/>
        </a:p>
      </dgm:t>
    </dgm:pt>
    <dgm:pt modelId="{DAD88AF4-3C87-4A6A-990F-2EB39DE34272}" type="parTrans" cxnId="{E0EDCDC0-69B2-40F4-BAC2-05D93041CFA7}">
      <dgm:prSet/>
      <dgm:spPr/>
      <dgm:t>
        <a:bodyPr/>
        <a:lstStyle/>
        <a:p>
          <a:endParaRPr lang="ru-RU"/>
        </a:p>
      </dgm:t>
    </dgm:pt>
    <dgm:pt modelId="{21376A41-236C-42D4-9556-5B5ECA898CBB}" type="sibTrans" cxnId="{E0EDCDC0-69B2-40F4-BAC2-05D93041CFA7}">
      <dgm:prSet/>
      <dgm:spPr/>
      <dgm:t>
        <a:bodyPr/>
        <a:lstStyle/>
        <a:p>
          <a:endParaRPr lang="ru-RU"/>
        </a:p>
      </dgm:t>
    </dgm:pt>
    <dgm:pt modelId="{7D84F605-7905-48E7-B818-5E81C6AEFBDF}" type="pres">
      <dgm:prSet presAssocID="{B23E9140-4569-42A6-90D8-F33FF2C9191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DD1985-CEFF-478F-AA16-116F280BDDAB}" type="pres">
      <dgm:prSet presAssocID="{71D68AAB-8771-4DAB-BD78-F69D5230BD79}" presName="roof" presStyleLbl="dkBgShp" presStyleIdx="0" presStyleCnt="2" custScaleY="48928" custLinFactNeighborX="8462" custLinFactNeighborY="-61538"/>
      <dgm:spPr/>
      <dgm:t>
        <a:bodyPr/>
        <a:lstStyle/>
        <a:p>
          <a:endParaRPr lang="ru-RU"/>
        </a:p>
      </dgm:t>
    </dgm:pt>
    <dgm:pt modelId="{C0EDFBD7-D5D1-4D7E-8482-F7980F6809F8}" type="pres">
      <dgm:prSet presAssocID="{71D68AAB-8771-4DAB-BD78-F69D5230BD79}" presName="pillars" presStyleCnt="0"/>
      <dgm:spPr/>
    </dgm:pt>
    <dgm:pt modelId="{A2A336D7-8676-4AA8-9B70-08D3DC226C73}" type="pres">
      <dgm:prSet presAssocID="{71D68AAB-8771-4DAB-BD78-F69D5230BD79}" presName="pillar1" presStyleLbl="node1" presStyleIdx="0" presStyleCnt="3" custScaleY="136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E5E8E9-994A-4BEB-9489-637CCAE0DAC8}" type="pres">
      <dgm:prSet presAssocID="{FD758BF7-5C23-4C93-A462-8E06A38FE16A}" presName="pillarX" presStyleLbl="node1" presStyleIdx="1" presStyleCnt="3" custScaleY="136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15E2B7-58A3-4C48-93A6-43FA4F019DE1}" type="pres">
      <dgm:prSet presAssocID="{9F515D96-019A-4674-806F-D3F812341264}" presName="pillarX" presStyleLbl="node1" presStyleIdx="2" presStyleCnt="3" custScaleY="136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D57D38-4FC5-464D-B782-CB1B6CB3CA6E}" type="pres">
      <dgm:prSet presAssocID="{71D68AAB-8771-4DAB-BD78-F69D5230BD79}" presName="base" presStyleLbl="dkBgShp" presStyleIdx="1" presStyleCnt="2" custLinFactNeighborY="85895"/>
      <dgm:spPr/>
    </dgm:pt>
  </dgm:ptLst>
  <dgm:cxnLst>
    <dgm:cxn modelId="{46C3F2F2-F4AA-42D0-BFDB-F3D685157B4D}" type="presOf" srcId="{B23E9140-4569-42A6-90D8-F33FF2C9191E}" destId="{7D84F605-7905-48E7-B818-5E81C6AEFBDF}" srcOrd="0" destOrd="0" presId="urn:microsoft.com/office/officeart/2005/8/layout/hList3"/>
    <dgm:cxn modelId="{E0EDCDC0-69B2-40F4-BAC2-05D93041CFA7}" srcId="{71D68AAB-8771-4DAB-BD78-F69D5230BD79}" destId="{FD758BF7-5C23-4C93-A462-8E06A38FE16A}" srcOrd="1" destOrd="0" parTransId="{DAD88AF4-3C87-4A6A-990F-2EB39DE34272}" sibTransId="{21376A41-236C-42D4-9556-5B5ECA898CBB}"/>
    <dgm:cxn modelId="{E94BB280-F30F-420E-AAF8-C39B0A8DF93F}" type="presOf" srcId="{FD758BF7-5C23-4C93-A462-8E06A38FE16A}" destId="{45E5E8E9-994A-4BEB-9489-637CCAE0DAC8}" srcOrd="0" destOrd="0" presId="urn:microsoft.com/office/officeart/2005/8/layout/hList3"/>
    <dgm:cxn modelId="{7C8FE121-E9EF-48FC-976A-7FD4F3688C34}" type="presOf" srcId="{9F515D96-019A-4674-806F-D3F812341264}" destId="{B615E2B7-58A3-4C48-93A6-43FA4F019DE1}" srcOrd="0" destOrd="0" presId="urn:microsoft.com/office/officeart/2005/8/layout/hList3"/>
    <dgm:cxn modelId="{8F58D78C-4341-4BC8-9E62-95E39C675F42}" srcId="{71D68AAB-8771-4DAB-BD78-F69D5230BD79}" destId="{9F515D96-019A-4674-806F-D3F812341264}" srcOrd="2" destOrd="0" parTransId="{D8E4651C-0938-4B48-A61D-A989CDD5EA6C}" sibTransId="{F4FF4238-4306-40CC-B72D-A5A41F68FBC7}"/>
    <dgm:cxn modelId="{46205AD1-7A60-4E4F-A062-0F8C174BD4E3}" type="presOf" srcId="{71D68AAB-8771-4DAB-BD78-F69D5230BD79}" destId="{26DD1985-CEFF-478F-AA16-116F280BDDAB}" srcOrd="0" destOrd="0" presId="urn:microsoft.com/office/officeart/2005/8/layout/hList3"/>
    <dgm:cxn modelId="{36C0ECF7-2FBA-4917-9951-86B3916509CA}" srcId="{B23E9140-4569-42A6-90D8-F33FF2C9191E}" destId="{71D68AAB-8771-4DAB-BD78-F69D5230BD79}" srcOrd="0" destOrd="0" parTransId="{D95BD15C-FB3A-455E-9D8E-67E16FFE2038}" sibTransId="{717E9504-777D-4262-B717-54D5E1F88CDB}"/>
    <dgm:cxn modelId="{30B09069-F308-4187-B995-5E4C986E38C1}" srcId="{71D68AAB-8771-4DAB-BD78-F69D5230BD79}" destId="{9B8C26B7-F26E-47D1-8829-DCC2CA703DE0}" srcOrd="0" destOrd="0" parTransId="{9FA91DBD-552B-41EC-8310-3C464FD15DC0}" sibTransId="{2A35FAD9-D6E1-414C-9CF7-9A2AD7644B37}"/>
    <dgm:cxn modelId="{1423EA26-A5BA-4B49-B74A-BE539509D1DD}" type="presOf" srcId="{9B8C26B7-F26E-47D1-8829-DCC2CA703DE0}" destId="{A2A336D7-8676-4AA8-9B70-08D3DC226C73}" srcOrd="0" destOrd="0" presId="urn:microsoft.com/office/officeart/2005/8/layout/hList3"/>
    <dgm:cxn modelId="{7D53E60D-8414-41AF-88B7-A7623C8CC0E6}" type="presParOf" srcId="{7D84F605-7905-48E7-B818-5E81C6AEFBDF}" destId="{26DD1985-CEFF-478F-AA16-116F280BDDAB}" srcOrd="0" destOrd="0" presId="urn:microsoft.com/office/officeart/2005/8/layout/hList3"/>
    <dgm:cxn modelId="{114F5F6C-3421-442C-9B16-210658542109}" type="presParOf" srcId="{7D84F605-7905-48E7-B818-5E81C6AEFBDF}" destId="{C0EDFBD7-D5D1-4D7E-8482-F7980F6809F8}" srcOrd="1" destOrd="0" presId="urn:microsoft.com/office/officeart/2005/8/layout/hList3"/>
    <dgm:cxn modelId="{A784074A-5ECF-4D4F-B9D8-25403A1BA22A}" type="presParOf" srcId="{C0EDFBD7-D5D1-4D7E-8482-F7980F6809F8}" destId="{A2A336D7-8676-4AA8-9B70-08D3DC226C73}" srcOrd="0" destOrd="0" presId="urn:microsoft.com/office/officeart/2005/8/layout/hList3"/>
    <dgm:cxn modelId="{55F8739E-CEBA-4556-AE16-E9518CE971DF}" type="presParOf" srcId="{C0EDFBD7-D5D1-4D7E-8482-F7980F6809F8}" destId="{45E5E8E9-994A-4BEB-9489-637CCAE0DAC8}" srcOrd="1" destOrd="0" presId="urn:microsoft.com/office/officeart/2005/8/layout/hList3"/>
    <dgm:cxn modelId="{5FE4EF07-B7B5-4987-B980-24BCC5DD42EA}" type="presParOf" srcId="{C0EDFBD7-D5D1-4D7E-8482-F7980F6809F8}" destId="{B615E2B7-58A3-4C48-93A6-43FA4F019DE1}" srcOrd="2" destOrd="0" presId="urn:microsoft.com/office/officeart/2005/8/layout/hList3"/>
    <dgm:cxn modelId="{EDBF71F1-FBC7-4662-BD2C-680AA5127FE1}" type="presParOf" srcId="{7D84F605-7905-48E7-B818-5E81C6AEFBDF}" destId="{86D57D38-4FC5-464D-B782-CB1B6CB3CA6E}" srcOrd="2" destOrd="0" presId="urn:microsoft.com/office/officeart/2005/8/layout/hList3"/>
  </dgm:cxnLst>
  <dgm:bg>
    <a:effectLst>
      <a:softEdge rad="127000"/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4A4E5C-2493-4FFD-BD82-892A6A656957}" type="doc">
      <dgm:prSet loTypeId="urn:microsoft.com/office/officeart/2009/3/layout/PieProcess" loCatId="list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D7184BAC-7A89-4C93-B268-0137E733826D}">
      <dgm:prSet/>
      <dgm:spPr/>
      <dgm:t>
        <a:bodyPr/>
        <a:lstStyle/>
        <a:p>
          <a:r>
            <a:rPr lang="ru-RU" i="1" dirty="0" smtClean="0"/>
            <a:t>12.00.01</a:t>
          </a:r>
          <a:endParaRPr lang="ru-RU" dirty="0"/>
        </a:p>
      </dgm:t>
    </dgm:pt>
    <dgm:pt modelId="{11D64006-B719-46A3-9B87-A318ADC24D16}" type="parTrans" cxnId="{0A6F4171-A82F-4E65-A736-5370169B2B6D}">
      <dgm:prSet/>
      <dgm:spPr/>
      <dgm:t>
        <a:bodyPr/>
        <a:lstStyle/>
        <a:p>
          <a:endParaRPr lang="ru-RU"/>
        </a:p>
      </dgm:t>
    </dgm:pt>
    <dgm:pt modelId="{1F6951BD-14AE-4694-B224-3CF9FEAC9AA0}" type="sibTrans" cxnId="{0A6F4171-A82F-4E65-A736-5370169B2B6D}">
      <dgm:prSet/>
      <dgm:spPr/>
      <dgm:t>
        <a:bodyPr/>
        <a:lstStyle/>
        <a:p>
          <a:endParaRPr lang="ru-RU"/>
        </a:p>
      </dgm:t>
    </dgm:pt>
    <dgm:pt modelId="{C6E24C6F-18AC-4440-93CD-096D24C12173}">
      <dgm:prSet custT="1"/>
      <dgm:spPr/>
      <dgm:t>
        <a:bodyPr/>
        <a:lstStyle/>
        <a:p>
          <a:pPr algn="l"/>
          <a:r>
            <a:rPr lang="ru-RU" sz="1400" i="1" dirty="0" smtClean="0"/>
            <a:t>Теория и история права и государства; история учений о праве и государстве</a:t>
          </a:r>
          <a:endParaRPr lang="ru-RU" sz="1400" dirty="0"/>
        </a:p>
      </dgm:t>
    </dgm:pt>
    <dgm:pt modelId="{ED0EBED0-CB45-4081-83FE-B9CF83CC6C58}" type="parTrans" cxnId="{479066D3-10C4-4453-B1D1-2A8EB600EF48}">
      <dgm:prSet/>
      <dgm:spPr/>
      <dgm:t>
        <a:bodyPr/>
        <a:lstStyle/>
        <a:p>
          <a:endParaRPr lang="ru-RU"/>
        </a:p>
      </dgm:t>
    </dgm:pt>
    <dgm:pt modelId="{D512FA42-56EE-4EE3-9BC2-F03129BB6AE2}" type="sibTrans" cxnId="{479066D3-10C4-4453-B1D1-2A8EB600EF48}">
      <dgm:prSet/>
      <dgm:spPr/>
      <dgm:t>
        <a:bodyPr/>
        <a:lstStyle/>
        <a:p>
          <a:endParaRPr lang="ru-RU"/>
        </a:p>
      </dgm:t>
    </dgm:pt>
    <dgm:pt modelId="{9D69375B-5AE2-4907-9A68-0304AEC6D16D}">
      <dgm:prSet/>
      <dgm:spPr/>
      <dgm:t>
        <a:bodyPr/>
        <a:lstStyle/>
        <a:p>
          <a:r>
            <a:rPr lang="ru-RU" i="1" dirty="0" smtClean="0"/>
            <a:t>12.00.02</a:t>
          </a:r>
          <a:endParaRPr lang="ru-RU" dirty="0"/>
        </a:p>
      </dgm:t>
    </dgm:pt>
    <dgm:pt modelId="{FE15FE1D-230F-4943-B4C8-961E07BE0B55}" type="parTrans" cxnId="{84C9E326-2454-4B5D-8099-995CEBD72277}">
      <dgm:prSet/>
      <dgm:spPr/>
      <dgm:t>
        <a:bodyPr/>
        <a:lstStyle/>
        <a:p>
          <a:endParaRPr lang="ru-RU"/>
        </a:p>
      </dgm:t>
    </dgm:pt>
    <dgm:pt modelId="{E73F07EA-30BB-4C39-9658-AE190FC9F96B}" type="sibTrans" cxnId="{84C9E326-2454-4B5D-8099-995CEBD72277}">
      <dgm:prSet/>
      <dgm:spPr/>
      <dgm:t>
        <a:bodyPr/>
        <a:lstStyle/>
        <a:p>
          <a:endParaRPr lang="ru-RU"/>
        </a:p>
      </dgm:t>
    </dgm:pt>
    <dgm:pt modelId="{0A364FAC-52DD-4F14-A613-C54C62B3E174}">
      <dgm:prSet custT="1"/>
      <dgm:spPr/>
      <dgm:t>
        <a:bodyPr/>
        <a:lstStyle/>
        <a:p>
          <a:r>
            <a:rPr lang="ru-RU" sz="1400" i="1" dirty="0" smtClean="0"/>
            <a:t>Конституционное право; конституционный судебный процесс; муниципальное право</a:t>
          </a:r>
          <a:endParaRPr lang="ru-RU" sz="1400" dirty="0"/>
        </a:p>
      </dgm:t>
    </dgm:pt>
    <dgm:pt modelId="{53CF0236-0930-42C6-8717-59BC39832279}" type="parTrans" cxnId="{FC352FD4-7567-4A84-90D5-2630CFA8F258}">
      <dgm:prSet/>
      <dgm:spPr/>
      <dgm:t>
        <a:bodyPr/>
        <a:lstStyle/>
        <a:p>
          <a:endParaRPr lang="ru-RU"/>
        </a:p>
      </dgm:t>
    </dgm:pt>
    <dgm:pt modelId="{41C8405E-CF75-4CE9-9348-CE7ECC8A4A07}" type="sibTrans" cxnId="{FC352FD4-7567-4A84-90D5-2630CFA8F258}">
      <dgm:prSet/>
      <dgm:spPr/>
      <dgm:t>
        <a:bodyPr/>
        <a:lstStyle/>
        <a:p>
          <a:endParaRPr lang="ru-RU"/>
        </a:p>
      </dgm:t>
    </dgm:pt>
    <dgm:pt modelId="{E69FCDC3-B308-4B57-B6CD-B9F5805CF89D}">
      <dgm:prSet/>
      <dgm:spPr/>
      <dgm:t>
        <a:bodyPr/>
        <a:lstStyle/>
        <a:p>
          <a:r>
            <a:rPr lang="ru-RU" i="1" dirty="0" smtClean="0"/>
            <a:t>12.00.10</a:t>
          </a:r>
          <a:endParaRPr lang="ru-RU" dirty="0"/>
        </a:p>
      </dgm:t>
    </dgm:pt>
    <dgm:pt modelId="{68C8A818-57D6-4DB2-90D2-136AD3378BE1}" type="parTrans" cxnId="{F283E30E-C095-40C4-867F-DB9491EF5DDA}">
      <dgm:prSet/>
      <dgm:spPr/>
      <dgm:t>
        <a:bodyPr/>
        <a:lstStyle/>
        <a:p>
          <a:endParaRPr lang="ru-RU"/>
        </a:p>
      </dgm:t>
    </dgm:pt>
    <dgm:pt modelId="{75DFEA60-C29A-43A4-B68D-122EC9F9F2D5}" type="sibTrans" cxnId="{F283E30E-C095-40C4-867F-DB9491EF5DDA}">
      <dgm:prSet/>
      <dgm:spPr/>
      <dgm:t>
        <a:bodyPr/>
        <a:lstStyle/>
        <a:p>
          <a:endParaRPr lang="ru-RU"/>
        </a:p>
      </dgm:t>
    </dgm:pt>
    <dgm:pt modelId="{EB5CAAEC-99F7-41E4-A827-80D4EDB54617}">
      <dgm:prSet custT="1"/>
      <dgm:spPr/>
      <dgm:t>
        <a:bodyPr/>
        <a:lstStyle/>
        <a:p>
          <a:r>
            <a:rPr lang="ru-RU" sz="1400" i="1" dirty="0" smtClean="0"/>
            <a:t>Международное право; Европейское право</a:t>
          </a:r>
          <a:endParaRPr lang="ru-RU" sz="1400" dirty="0"/>
        </a:p>
      </dgm:t>
    </dgm:pt>
    <dgm:pt modelId="{817F789C-1B7B-4890-B6BD-76E078A0676C}" type="parTrans" cxnId="{E9C4608A-83B0-41AE-99D8-A1E0F26E1456}">
      <dgm:prSet/>
      <dgm:spPr/>
      <dgm:t>
        <a:bodyPr/>
        <a:lstStyle/>
        <a:p>
          <a:endParaRPr lang="ru-RU"/>
        </a:p>
      </dgm:t>
    </dgm:pt>
    <dgm:pt modelId="{49405922-DEA6-4CCF-B828-1F38639CD244}" type="sibTrans" cxnId="{E9C4608A-83B0-41AE-99D8-A1E0F26E1456}">
      <dgm:prSet/>
      <dgm:spPr/>
      <dgm:t>
        <a:bodyPr/>
        <a:lstStyle/>
        <a:p>
          <a:endParaRPr lang="ru-RU"/>
        </a:p>
      </dgm:t>
    </dgm:pt>
    <dgm:pt modelId="{184C54AD-BC0D-4250-BFDB-2E4A22851C38}" type="pres">
      <dgm:prSet presAssocID="{734A4E5C-2493-4FFD-BD82-892A6A656957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CA26B55-B1EB-418F-9F1C-932F19A3D389}" type="pres">
      <dgm:prSet presAssocID="{D7184BAC-7A89-4C93-B268-0137E733826D}" presName="ParentComposite" presStyleCnt="0"/>
      <dgm:spPr/>
    </dgm:pt>
    <dgm:pt modelId="{C470EB19-88AF-4505-AE20-58A1F78B16BF}" type="pres">
      <dgm:prSet presAssocID="{D7184BAC-7A89-4C93-B268-0137E733826D}" presName="Chord" presStyleLbl="bgShp" presStyleIdx="0" presStyleCnt="3"/>
      <dgm:spPr/>
    </dgm:pt>
    <dgm:pt modelId="{8BE5AA4B-7DD0-41D1-8CD0-1FE8428F6A8A}" type="pres">
      <dgm:prSet presAssocID="{D7184BAC-7A89-4C93-B268-0137E733826D}" presName="Pie" presStyleLbl="alignNode1" presStyleIdx="0" presStyleCnt="3"/>
      <dgm:spPr/>
    </dgm:pt>
    <dgm:pt modelId="{FA5A5872-75A4-4935-82B2-E597BA758F62}" type="pres">
      <dgm:prSet presAssocID="{D7184BAC-7A89-4C93-B268-0137E733826D}" presName="Parent" presStyleLbl="revTx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8B0C8F-1EB4-4F93-ADE8-94149F318616}" type="pres">
      <dgm:prSet presAssocID="{D512FA42-56EE-4EE3-9BC2-F03129BB6AE2}" presName="negSibTrans" presStyleCnt="0"/>
      <dgm:spPr/>
    </dgm:pt>
    <dgm:pt modelId="{5EB41470-85F3-4F6D-B7F6-211476D5158B}" type="pres">
      <dgm:prSet presAssocID="{D7184BAC-7A89-4C93-B268-0137E733826D}" presName="composite" presStyleCnt="0"/>
      <dgm:spPr/>
    </dgm:pt>
    <dgm:pt modelId="{A89952CC-A789-43F7-B023-C8DB6E801905}" type="pres">
      <dgm:prSet presAssocID="{D7184BAC-7A89-4C93-B268-0137E733826D}" presName="Child" presStyleLbl="revTx" presStyleIdx="1" presStyleCnt="6" custScaleX="1208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F8B521-2E6A-42A5-AA73-02FF8652BE9C}" type="pres">
      <dgm:prSet presAssocID="{1F6951BD-14AE-4694-B224-3CF9FEAC9AA0}" presName="sibTrans" presStyleCnt="0"/>
      <dgm:spPr/>
    </dgm:pt>
    <dgm:pt modelId="{73BCE89E-B55D-44FF-B024-171B18A5AF76}" type="pres">
      <dgm:prSet presAssocID="{9D69375B-5AE2-4907-9A68-0304AEC6D16D}" presName="ParentComposite" presStyleCnt="0"/>
      <dgm:spPr/>
    </dgm:pt>
    <dgm:pt modelId="{FE32F159-6A0B-4947-BCA8-9B8EDBD69215}" type="pres">
      <dgm:prSet presAssocID="{9D69375B-5AE2-4907-9A68-0304AEC6D16D}" presName="Chord" presStyleLbl="bgShp" presStyleIdx="1" presStyleCnt="3" custScaleX="114394" custLinFactNeighborX="1368"/>
      <dgm:spPr/>
    </dgm:pt>
    <dgm:pt modelId="{7F68478F-BF97-4FEA-9D1D-C27572D96FD9}" type="pres">
      <dgm:prSet presAssocID="{9D69375B-5AE2-4907-9A68-0304AEC6D16D}" presName="Pie" presStyleLbl="alignNode1" presStyleIdx="1" presStyleCnt="3" custScaleX="114394" custLinFactNeighborX="1704"/>
      <dgm:spPr/>
    </dgm:pt>
    <dgm:pt modelId="{38BCED6B-8B0D-49D6-8616-932F224CEB60}" type="pres">
      <dgm:prSet presAssocID="{9D69375B-5AE2-4907-9A68-0304AEC6D16D}" presName="Parent" presStyleLbl="revTx" presStyleIdx="2" presStyleCnt="6" custScaleX="114394" custLinFactNeighborX="226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081143-D13E-4B8A-993E-FC91B2CE277E}" type="pres">
      <dgm:prSet presAssocID="{41C8405E-CF75-4CE9-9348-CE7ECC8A4A07}" presName="negSibTrans" presStyleCnt="0"/>
      <dgm:spPr/>
    </dgm:pt>
    <dgm:pt modelId="{84E69349-020C-42CB-AE62-BC805EEC868A}" type="pres">
      <dgm:prSet presAssocID="{9D69375B-5AE2-4907-9A68-0304AEC6D16D}" presName="composite" presStyleCnt="0"/>
      <dgm:spPr/>
    </dgm:pt>
    <dgm:pt modelId="{20E06CB2-043A-4169-9A93-CF9F8B82D68D}" type="pres">
      <dgm:prSet presAssocID="{9D69375B-5AE2-4907-9A68-0304AEC6D16D}" presName="Child" presStyleLbl="revTx" presStyleIdx="3" presStyleCnt="6" custScaleX="161710" custLinFactNeighborX="6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A74801-873F-4B89-9A55-62C946549BBD}" type="pres">
      <dgm:prSet presAssocID="{E73F07EA-30BB-4C39-9658-AE190FC9F96B}" presName="sibTrans" presStyleCnt="0"/>
      <dgm:spPr/>
    </dgm:pt>
    <dgm:pt modelId="{A1C92BB2-4AA2-4227-867B-BD6AED5BF7D3}" type="pres">
      <dgm:prSet presAssocID="{E69FCDC3-B308-4B57-B6CD-B9F5805CF89D}" presName="ParentComposite" presStyleCnt="0"/>
      <dgm:spPr/>
    </dgm:pt>
    <dgm:pt modelId="{A60746ED-7C73-4E94-8BBF-ABEBD7B97868}" type="pres">
      <dgm:prSet presAssocID="{E69FCDC3-B308-4B57-B6CD-B9F5805CF89D}" presName="Chord" presStyleLbl="bgShp" presStyleIdx="2" presStyleCnt="3"/>
      <dgm:spPr/>
    </dgm:pt>
    <dgm:pt modelId="{576FB7FC-D0A3-4D04-B00E-81183469A92B}" type="pres">
      <dgm:prSet presAssocID="{E69FCDC3-B308-4B57-B6CD-B9F5805CF89D}" presName="Pie" presStyleLbl="alignNode1" presStyleIdx="2" presStyleCnt="3"/>
      <dgm:spPr/>
    </dgm:pt>
    <dgm:pt modelId="{BBCD5209-9B1C-42B5-9A50-300B48A5BE3D}" type="pres">
      <dgm:prSet presAssocID="{E69FCDC3-B308-4B57-B6CD-B9F5805CF89D}" presName="Parent" presStyleLbl="revTx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EC9613-8BD4-4A9D-8508-D8882C68A503}" type="pres">
      <dgm:prSet presAssocID="{49405922-DEA6-4CCF-B828-1F38639CD244}" presName="negSibTrans" presStyleCnt="0"/>
      <dgm:spPr/>
    </dgm:pt>
    <dgm:pt modelId="{429822EF-7DD0-4C36-9B80-64431E429DA4}" type="pres">
      <dgm:prSet presAssocID="{E69FCDC3-B308-4B57-B6CD-B9F5805CF89D}" presName="composite" presStyleCnt="0"/>
      <dgm:spPr/>
    </dgm:pt>
    <dgm:pt modelId="{1C078813-36C8-4659-BF76-FF005C3C6DCE}" type="pres">
      <dgm:prSet presAssocID="{E69FCDC3-B308-4B57-B6CD-B9F5805CF89D}" presName="Child" presStyleLbl="revTx" presStyleIdx="5" presStyleCnt="6" custScaleX="1374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4EA79C-AFE5-40B0-8977-71640F9808F4}" type="presOf" srcId="{0A364FAC-52DD-4F14-A613-C54C62B3E174}" destId="{20E06CB2-043A-4169-9A93-CF9F8B82D68D}" srcOrd="0" destOrd="0" presId="urn:microsoft.com/office/officeart/2009/3/layout/PieProcess"/>
    <dgm:cxn modelId="{0A6F4171-A82F-4E65-A736-5370169B2B6D}" srcId="{734A4E5C-2493-4FFD-BD82-892A6A656957}" destId="{D7184BAC-7A89-4C93-B268-0137E733826D}" srcOrd="0" destOrd="0" parTransId="{11D64006-B719-46A3-9B87-A318ADC24D16}" sibTransId="{1F6951BD-14AE-4694-B224-3CF9FEAC9AA0}"/>
    <dgm:cxn modelId="{2C8F8C6F-96B3-4936-A237-B5C23F3042BE}" type="presOf" srcId="{E69FCDC3-B308-4B57-B6CD-B9F5805CF89D}" destId="{BBCD5209-9B1C-42B5-9A50-300B48A5BE3D}" srcOrd="0" destOrd="0" presId="urn:microsoft.com/office/officeart/2009/3/layout/PieProcess"/>
    <dgm:cxn modelId="{4A2A34EF-4761-4BF3-A546-9B41478FC729}" type="presOf" srcId="{D7184BAC-7A89-4C93-B268-0137E733826D}" destId="{FA5A5872-75A4-4935-82B2-E597BA758F62}" srcOrd="0" destOrd="0" presId="urn:microsoft.com/office/officeart/2009/3/layout/PieProcess"/>
    <dgm:cxn modelId="{479066D3-10C4-4453-B1D1-2A8EB600EF48}" srcId="{D7184BAC-7A89-4C93-B268-0137E733826D}" destId="{C6E24C6F-18AC-4440-93CD-096D24C12173}" srcOrd="0" destOrd="0" parTransId="{ED0EBED0-CB45-4081-83FE-B9CF83CC6C58}" sibTransId="{D512FA42-56EE-4EE3-9BC2-F03129BB6AE2}"/>
    <dgm:cxn modelId="{0DB13274-92D6-415E-B477-5BA9E9718BEB}" type="presOf" srcId="{734A4E5C-2493-4FFD-BD82-892A6A656957}" destId="{184C54AD-BC0D-4250-BFDB-2E4A22851C38}" srcOrd="0" destOrd="0" presId="urn:microsoft.com/office/officeart/2009/3/layout/PieProcess"/>
    <dgm:cxn modelId="{C415B8ED-10FD-4BEE-8A13-6FD664792728}" type="presOf" srcId="{C6E24C6F-18AC-4440-93CD-096D24C12173}" destId="{A89952CC-A789-43F7-B023-C8DB6E801905}" srcOrd="0" destOrd="0" presId="urn:microsoft.com/office/officeart/2009/3/layout/PieProcess"/>
    <dgm:cxn modelId="{84C9E326-2454-4B5D-8099-995CEBD72277}" srcId="{734A4E5C-2493-4FFD-BD82-892A6A656957}" destId="{9D69375B-5AE2-4907-9A68-0304AEC6D16D}" srcOrd="1" destOrd="0" parTransId="{FE15FE1D-230F-4943-B4C8-961E07BE0B55}" sibTransId="{E73F07EA-30BB-4C39-9658-AE190FC9F96B}"/>
    <dgm:cxn modelId="{E9C4608A-83B0-41AE-99D8-A1E0F26E1456}" srcId="{E69FCDC3-B308-4B57-B6CD-B9F5805CF89D}" destId="{EB5CAAEC-99F7-41E4-A827-80D4EDB54617}" srcOrd="0" destOrd="0" parTransId="{817F789C-1B7B-4890-B6BD-76E078A0676C}" sibTransId="{49405922-DEA6-4CCF-B828-1F38639CD244}"/>
    <dgm:cxn modelId="{785D6836-A583-4B59-9F15-5A210554C866}" type="presOf" srcId="{EB5CAAEC-99F7-41E4-A827-80D4EDB54617}" destId="{1C078813-36C8-4659-BF76-FF005C3C6DCE}" srcOrd="0" destOrd="0" presId="urn:microsoft.com/office/officeart/2009/3/layout/PieProcess"/>
    <dgm:cxn modelId="{FC352FD4-7567-4A84-90D5-2630CFA8F258}" srcId="{9D69375B-5AE2-4907-9A68-0304AEC6D16D}" destId="{0A364FAC-52DD-4F14-A613-C54C62B3E174}" srcOrd="0" destOrd="0" parTransId="{53CF0236-0930-42C6-8717-59BC39832279}" sibTransId="{41C8405E-CF75-4CE9-9348-CE7ECC8A4A07}"/>
    <dgm:cxn modelId="{F283E30E-C095-40C4-867F-DB9491EF5DDA}" srcId="{734A4E5C-2493-4FFD-BD82-892A6A656957}" destId="{E69FCDC3-B308-4B57-B6CD-B9F5805CF89D}" srcOrd="2" destOrd="0" parTransId="{68C8A818-57D6-4DB2-90D2-136AD3378BE1}" sibTransId="{75DFEA60-C29A-43A4-B68D-122EC9F9F2D5}"/>
    <dgm:cxn modelId="{7C21353C-83AF-4508-BA53-52C62128DD52}" type="presOf" srcId="{9D69375B-5AE2-4907-9A68-0304AEC6D16D}" destId="{38BCED6B-8B0D-49D6-8616-932F224CEB60}" srcOrd="0" destOrd="0" presId="urn:microsoft.com/office/officeart/2009/3/layout/PieProcess"/>
    <dgm:cxn modelId="{AD7AB4D0-E6AC-41FE-8D5F-A7D840F98B3E}" type="presParOf" srcId="{184C54AD-BC0D-4250-BFDB-2E4A22851C38}" destId="{9CA26B55-B1EB-418F-9F1C-932F19A3D389}" srcOrd="0" destOrd="0" presId="urn:microsoft.com/office/officeart/2009/3/layout/PieProcess"/>
    <dgm:cxn modelId="{B38EBC6A-5491-4ADF-A509-3E46C5217282}" type="presParOf" srcId="{9CA26B55-B1EB-418F-9F1C-932F19A3D389}" destId="{C470EB19-88AF-4505-AE20-58A1F78B16BF}" srcOrd="0" destOrd="0" presId="urn:microsoft.com/office/officeart/2009/3/layout/PieProcess"/>
    <dgm:cxn modelId="{2FF88BE9-25AA-488A-8C87-71C414C0093A}" type="presParOf" srcId="{9CA26B55-B1EB-418F-9F1C-932F19A3D389}" destId="{8BE5AA4B-7DD0-41D1-8CD0-1FE8428F6A8A}" srcOrd="1" destOrd="0" presId="urn:microsoft.com/office/officeart/2009/3/layout/PieProcess"/>
    <dgm:cxn modelId="{FDD70756-EA11-4005-98B1-BBA7D3DAA49A}" type="presParOf" srcId="{9CA26B55-B1EB-418F-9F1C-932F19A3D389}" destId="{FA5A5872-75A4-4935-82B2-E597BA758F62}" srcOrd="2" destOrd="0" presId="urn:microsoft.com/office/officeart/2009/3/layout/PieProcess"/>
    <dgm:cxn modelId="{16B104A9-DC49-472A-A9B6-84D5CA818FBB}" type="presParOf" srcId="{184C54AD-BC0D-4250-BFDB-2E4A22851C38}" destId="{0C8B0C8F-1EB4-4F93-ADE8-94149F318616}" srcOrd="1" destOrd="0" presId="urn:microsoft.com/office/officeart/2009/3/layout/PieProcess"/>
    <dgm:cxn modelId="{0D60716B-872F-450A-B686-B433BCD92023}" type="presParOf" srcId="{184C54AD-BC0D-4250-BFDB-2E4A22851C38}" destId="{5EB41470-85F3-4F6D-B7F6-211476D5158B}" srcOrd="2" destOrd="0" presId="urn:microsoft.com/office/officeart/2009/3/layout/PieProcess"/>
    <dgm:cxn modelId="{D054F641-A04B-482C-9923-000A423BC673}" type="presParOf" srcId="{5EB41470-85F3-4F6D-B7F6-211476D5158B}" destId="{A89952CC-A789-43F7-B023-C8DB6E801905}" srcOrd="0" destOrd="0" presId="urn:microsoft.com/office/officeart/2009/3/layout/PieProcess"/>
    <dgm:cxn modelId="{3F4FBF10-9563-4508-991B-810A1248812A}" type="presParOf" srcId="{184C54AD-BC0D-4250-BFDB-2E4A22851C38}" destId="{5CF8B521-2E6A-42A5-AA73-02FF8652BE9C}" srcOrd="3" destOrd="0" presId="urn:microsoft.com/office/officeart/2009/3/layout/PieProcess"/>
    <dgm:cxn modelId="{7AD479CF-67D7-427C-A7BA-70E50D0F2FEB}" type="presParOf" srcId="{184C54AD-BC0D-4250-BFDB-2E4A22851C38}" destId="{73BCE89E-B55D-44FF-B024-171B18A5AF76}" srcOrd="4" destOrd="0" presId="urn:microsoft.com/office/officeart/2009/3/layout/PieProcess"/>
    <dgm:cxn modelId="{E8AE9742-7C41-4590-B997-CB86DF466B71}" type="presParOf" srcId="{73BCE89E-B55D-44FF-B024-171B18A5AF76}" destId="{FE32F159-6A0B-4947-BCA8-9B8EDBD69215}" srcOrd="0" destOrd="0" presId="urn:microsoft.com/office/officeart/2009/3/layout/PieProcess"/>
    <dgm:cxn modelId="{5D8516AF-C983-4F0D-821E-957A9C83E979}" type="presParOf" srcId="{73BCE89E-B55D-44FF-B024-171B18A5AF76}" destId="{7F68478F-BF97-4FEA-9D1D-C27572D96FD9}" srcOrd="1" destOrd="0" presId="urn:microsoft.com/office/officeart/2009/3/layout/PieProcess"/>
    <dgm:cxn modelId="{2B676378-7AD5-427B-8D83-AD3BE59C5C9D}" type="presParOf" srcId="{73BCE89E-B55D-44FF-B024-171B18A5AF76}" destId="{38BCED6B-8B0D-49D6-8616-932F224CEB60}" srcOrd="2" destOrd="0" presId="urn:microsoft.com/office/officeart/2009/3/layout/PieProcess"/>
    <dgm:cxn modelId="{CCFA5122-EC2D-47FE-8C11-A7709CEC579F}" type="presParOf" srcId="{184C54AD-BC0D-4250-BFDB-2E4A22851C38}" destId="{94081143-D13E-4B8A-993E-FC91B2CE277E}" srcOrd="5" destOrd="0" presId="urn:microsoft.com/office/officeart/2009/3/layout/PieProcess"/>
    <dgm:cxn modelId="{F1F29DEA-48E6-4BFE-B6C0-A0F4D0F7DAE1}" type="presParOf" srcId="{184C54AD-BC0D-4250-BFDB-2E4A22851C38}" destId="{84E69349-020C-42CB-AE62-BC805EEC868A}" srcOrd="6" destOrd="0" presId="urn:microsoft.com/office/officeart/2009/3/layout/PieProcess"/>
    <dgm:cxn modelId="{AC409B87-C30D-4385-A727-2A2630647F80}" type="presParOf" srcId="{84E69349-020C-42CB-AE62-BC805EEC868A}" destId="{20E06CB2-043A-4169-9A93-CF9F8B82D68D}" srcOrd="0" destOrd="0" presId="urn:microsoft.com/office/officeart/2009/3/layout/PieProcess"/>
    <dgm:cxn modelId="{A92681B1-5750-4E4A-A5E4-17BFC4E40DDB}" type="presParOf" srcId="{184C54AD-BC0D-4250-BFDB-2E4A22851C38}" destId="{0AA74801-873F-4B89-9A55-62C946549BBD}" srcOrd="7" destOrd="0" presId="urn:microsoft.com/office/officeart/2009/3/layout/PieProcess"/>
    <dgm:cxn modelId="{F283C6A2-58FA-47B9-8D88-73672050D132}" type="presParOf" srcId="{184C54AD-BC0D-4250-BFDB-2E4A22851C38}" destId="{A1C92BB2-4AA2-4227-867B-BD6AED5BF7D3}" srcOrd="8" destOrd="0" presId="urn:microsoft.com/office/officeart/2009/3/layout/PieProcess"/>
    <dgm:cxn modelId="{27D72CBE-157C-422F-9CD8-99575616FA04}" type="presParOf" srcId="{A1C92BB2-4AA2-4227-867B-BD6AED5BF7D3}" destId="{A60746ED-7C73-4E94-8BBF-ABEBD7B97868}" srcOrd="0" destOrd="0" presId="urn:microsoft.com/office/officeart/2009/3/layout/PieProcess"/>
    <dgm:cxn modelId="{A73F45A6-C8FD-4A54-AEEA-32C05A3BD215}" type="presParOf" srcId="{A1C92BB2-4AA2-4227-867B-BD6AED5BF7D3}" destId="{576FB7FC-D0A3-4D04-B00E-81183469A92B}" srcOrd="1" destOrd="0" presId="urn:microsoft.com/office/officeart/2009/3/layout/PieProcess"/>
    <dgm:cxn modelId="{1167CBB0-1CFA-49C3-A4EA-964590B92467}" type="presParOf" srcId="{A1C92BB2-4AA2-4227-867B-BD6AED5BF7D3}" destId="{BBCD5209-9B1C-42B5-9A50-300B48A5BE3D}" srcOrd="2" destOrd="0" presId="urn:microsoft.com/office/officeart/2009/3/layout/PieProcess"/>
    <dgm:cxn modelId="{65CBE6BD-014D-44D2-AABB-8DA033EB2AA3}" type="presParOf" srcId="{184C54AD-BC0D-4250-BFDB-2E4A22851C38}" destId="{94EC9613-8BD4-4A9D-8508-D8882C68A503}" srcOrd="9" destOrd="0" presId="urn:microsoft.com/office/officeart/2009/3/layout/PieProcess"/>
    <dgm:cxn modelId="{9BB2ECC8-2475-4640-9CAC-2B3FE4A9EB58}" type="presParOf" srcId="{184C54AD-BC0D-4250-BFDB-2E4A22851C38}" destId="{429822EF-7DD0-4C36-9B80-64431E429DA4}" srcOrd="10" destOrd="0" presId="urn:microsoft.com/office/officeart/2009/3/layout/PieProcess"/>
    <dgm:cxn modelId="{3FF792B9-1E51-4C2A-A5B0-6D3412E80E65}" type="presParOf" srcId="{429822EF-7DD0-4C36-9B80-64431E429DA4}" destId="{1C078813-36C8-4659-BF76-FF005C3C6DCE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23E9140-4569-42A6-90D8-F33FF2C9191E}" type="doc">
      <dgm:prSet loTypeId="urn:microsoft.com/office/officeart/2005/8/layout/hList3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1D68AAB-8771-4DAB-BD78-F69D5230BD79}">
      <dgm:prSet phldrT="[Текст]" custT="1"/>
      <dgm:spPr/>
      <dgm:t>
        <a:bodyPr/>
        <a:lstStyle/>
        <a:p>
          <a:pPr algn="l">
            <a:spcBef>
              <a:spcPct val="0"/>
            </a:spcBef>
          </a:pPr>
          <a:endParaRPr lang="ru-RU" sz="1800" dirty="0"/>
        </a:p>
      </dgm:t>
    </dgm:pt>
    <dgm:pt modelId="{D95BD15C-FB3A-455E-9D8E-67E16FFE2038}" type="parTrans" cxnId="{36C0ECF7-2FBA-4917-9951-86B3916509CA}">
      <dgm:prSet/>
      <dgm:spPr/>
      <dgm:t>
        <a:bodyPr/>
        <a:lstStyle/>
        <a:p>
          <a:endParaRPr lang="ru-RU"/>
        </a:p>
      </dgm:t>
    </dgm:pt>
    <dgm:pt modelId="{717E9504-777D-4262-B717-54D5E1F88CDB}" type="sibTrans" cxnId="{36C0ECF7-2FBA-4917-9951-86B3916509CA}">
      <dgm:prSet/>
      <dgm:spPr/>
      <dgm:t>
        <a:bodyPr/>
        <a:lstStyle/>
        <a:p>
          <a:endParaRPr lang="ru-RU"/>
        </a:p>
      </dgm:t>
    </dgm:pt>
    <dgm:pt modelId="{9B8C26B7-F26E-47D1-8829-DCC2CA703DE0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700" b="1" dirty="0" smtClean="0"/>
            <a:t>ЗАМЕСТИТЕЛЬ ПРЕДСЕДАТЕЛЯ</a:t>
          </a:r>
          <a:endParaRPr lang="ru-RU" sz="1700" dirty="0" smtClean="0"/>
        </a:p>
        <a:p>
          <a:r>
            <a:rPr lang="ru-RU" sz="1400" dirty="0" smtClean="0"/>
            <a:t>доктор юридических наук, профессор</a:t>
          </a:r>
        </a:p>
        <a:p>
          <a:r>
            <a:rPr lang="ru-RU" sz="1700" dirty="0" smtClean="0"/>
            <a:t>ВЫПХАНОВА ГАЛИНА ВИКТОРОВНА </a:t>
          </a:r>
        </a:p>
        <a:p>
          <a:r>
            <a:rPr lang="ru-RU" sz="1200" dirty="0" smtClean="0"/>
            <a:t>(499) 244-88-88, доб. 5-08</a:t>
          </a:r>
        </a:p>
        <a:p>
          <a:pPr>
            <a:lnSpc>
              <a:spcPct val="100000"/>
            </a:lnSpc>
          </a:pPr>
          <a:endParaRPr lang="ru-RU" sz="1200" dirty="0"/>
        </a:p>
      </dgm:t>
    </dgm:pt>
    <dgm:pt modelId="{9FA91DBD-552B-41EC-8310-3C464FD15DC0}" type="parTrans" cxnId="{30B09069-F308-4187-B995-5E4C986E38C1}">
      <dgm:prSet/>
      <dgm:spPr/>
      <dgm:t>
        <a:bodyPr/>
        <a:lstStyle/>
        <a:p>
          <a:endParaRPr lang="ru-RU"/>
        </a:p>
      </dgm:t>
    </dgm:pt>
    <dgm:pt modelId="{2A35FAD9-D6E1-414C-9CF7-9A2AD7644B37}" type="sibTrans" cxnId="{30B09069-F308-4187-B995-5E4C986E38C1}">
      <dgm:prSet/>
      <dgm:spPr/>
      <dgm:t>
        <a:bodyPr/>
        <a:lstStyle/>
        <a:p>
          <a:endParaRPr lang="ru-RU"/>
        </a:p>
      </dgm:t>
    </dgm:pt>
    <dgm:pt modelId="{9F515D96-019A-4674-806F-D3F812341264}">
      <dgm:prSet phldrT="[Текст]" custT="1"/>
      <dgm:spPr/>
      <dgm:t>
        <a:bodyPr/>
        <a:lstStyle/>
        <a:p>
          <a:r>
            <a:rPr lang="ru-RU" sz="1700" b="1" dirty="0" smtClean="0"/>
            <a:t>УЧЕНЫЙ СЕКРЕТАРЬ</a:t>
          </a:r>
          <a:endParaRPr lang="ru-RU" sz="1700" dirty="0" smtClean="0"/>
        </a:p>
        <a:p>
          <a:r>
            <a:rPr lang="ru-RU" sz="1400" dirty="0" smtClean="0"/>
            <a:t>доктор юридических наук, профессор</a:t>
          </a:r>
        </a:p>
        <a:p>
          <a:r>
            <a:rPr lang="ru-RU" sz="1700" dirty="0" smtClean="0"/>
            <a:t>АГАФОНОВ ВЯЧЕСЛАВ БОРИСОВИЧ </a:t>
          </a:r>
        </a:p>
        <a:p>
          <a:r>
            <a:rPr lang="ru-RU" sz="1200" dirty="0" smtClean="0"/>
            <a:t>(499) 244-88-88, доб. 5-08</a:t>
          </a:r>
        </a:p>
        <a:p>
          <a:endParaRPr lang="ru-RU" sz="1200" dirty="0"/>
        </a:p>
      </dgm:t>
    </dgm:pt>
    <dgm:pt modelId="{D8E4651C-0938-4B48-A61D-A989CDD5EA6C}" type="parTrans" cxnId="{8F58D78C-4341-4BC8-9E62-95E39C675F42}">
      <dgm:prSet/>
      <dgm:spPr/>
      <dgm:t>
        <a:bodyPr/>
        <a:lstStyle/>
        <a:p>
          <a:endParaRPr lang="ru-RU"/>
        </a:p>
      </dgm:t>
    </dgm:pt>
    <dgm:pt modelId="{F4FF4238-4306-40CC-B72D-A5A41F68FBC7}" type="sibTrans" cxnId="{8F58D78C-4341-4BC8-9E62-95E39C675F42}">
      <dgm:prSet/>
      <dgm:spPr/>
      <dgm:t>
        <a:bodyPr/>
        <a:lstStyle/>
        <a:p>
          <a:endParaRPr lang="ru-RU"/>
        </a:p>
      </dgm:t>
    </dgm:pt>
    <dgm:pt modelId="{FD758BF7-5C23-4C93-A462-8E06A38FE16A}">
      <dgm:prSet phldrT="[Текст]" custT="1"/>
      <dgm:spPr/>
      <dgm:t>
        <a:bodyPr/>
        <a:lstStyle/>
        <a:p>
          <a:r>
            <a:rPr lang="ru-RU" sz="1700" b="1" dirty="0" smtClean="0"/>
            <a:t>ПРЕДСЕДАТЕЛЬ</a:t>
          </a:r>
          <a:endParaRPr lang="ru-RU" sz="1700" dirty="0" smtClean="0"/>
        </a:p>
        <a:p>
          <a:r>
            <a:rPr lang="ru-RU" sz="1400" dirty="0" smtClean="0"/>
            <a:t>доктор юридических наук, профессор</a:t>
          </a:r>
        </a:p>
        <a:p>
          <a:r>
            <a:rPr lang="ru-RU" sz="1700" b="1" dirty="0" smtClean="0"/>
            <a:t>ЖАВОРОНКОВА НАТАЛЬЯ ГРИГОРЬЕВНА </a:t>
          </a:r>
        </a:p>
        <a:p>
          <a:r>
            <a:rPr lang="ru-RU" sz="1200" dirty="0" smtClean="0"/>
            <a:t>(499) 244-88-88, доб. 5-08</a:t>
          </a:r>
        </a:p>
        <a:p>
          <a:endParaRPr lang="ru-RU" sz="1200" dirty="0"/>
        </a:p>
      </dgm:t>
    </dgm:pt>
    <dgm:pt modelId="{DAD88AF4-3C87-4A6A-990F-2EB39DE34272}" type="parTrans" cxnId="{E0EDCDC0-69B2-40F4-BAC2-05D93041CFA7}">
      <dgm:prSet/>
      <dgm:spPr/>
      <dgm:t>
        <a:bodyPr/>
        <a:lstStyle/>
        <a:p>
          <a:endParaRPr lang="ru-RU"/>
        </a:p>
      </dgm:t>
    </dgm:pt>
    <dgm:pt modelId="{21376A41-236C-42D4-9556-5B5ECA898CBB}" type="sibTrans" cxnId="{E0EDCDC0-69B2-40F4-BAC2-05D93041CFA7}">
      <dgm:prSet/>
      <dgm:spPr/>
      <dgm:t>
        <a:bodyPr/>
        <a:lstStyle/>
        <a:p>
          <a:endParaRPr lang="ru-RU"/>
        </a:p>
      </dgm:t>
    </dgm:pt>
    <dgm:pt modelId="{7D84F605-7905-48E7-B818-5E81C6AEFBDF}" type="pres">
      <dgm:prSet presAssocID="{B23E9140-4569-42A6-90D8-F33FF2C9191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DD1985-CEFF-478F-AA16-116F280BDDAB}" type="pres">
      <dgm:prSet presAssocID="{71D68AAB-8771-4DAB-BD78-F69D5230BD79}" presName="roof" presStyleLbl="dkBgShp" presStyleIdx="0" presStyleCnt="2" custScaleY="48928" custLinFactNeighborX="8462" custLinFactNeighborY="-61538"/>
      <dgm:spPr/>
      <dgm:t>
        <a:bodyPr/>
        <a:lstStyle/>
        <a:p>
          <a:endParaRPr lang="ru-RU"/>
        </a:p>
      </dgm:t>
    </dgm:pt>
    <dgm:pt modelId="{C0EDFBD7-D5D1-4D7E-8482-F7980F6809F8}" type="pres">
      <dgm:prSet presAssocID="{71D68AAB-8771-4DAB-BD78-F69D5230BD79}" presName="pillars" presStyleCnt="0"/>
      <dgm:spPr/>
    </dgm:pt>
    <dgm:pt modelId="{A2A336D7-8676-4AA8-9B70-08D3DC226C73}" type="pres">
      <dgm:prSet presAssocID="{71D68AAB-8771-4DAB-BD78-F69D5230BD79}" presName="pillar1" presStyleLbl="node1" presStyleIdx="0" presStyleCnt="3" custScaleY="136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E5E8E9-994A-4BEB-9489-637CCAE0DAC8}" type="pres">
      <dgm:prSet presAssocID="{FD758BF7-5C23-4C93-A462-8E06A38FE16A}" presName="pillarX" presStyleLbl="node1" presStyleIdx="1" presStyleCnt="3" custScaleY="136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15E2B7-58A3-4C48-93A6-43FA4F019DE1}" type="pres">
      <dgm:prSet presAssocID="{9F515D96-019A-4674-806F-D3F812341264}" presName="pillarX" presStyleLbl="node1" presStyleIdx="2" presStyleCnt="3" custScaleY="136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D57D38-4FC5-464D-B782-CB1B6CB3CA6E}" type="pres">
      <dgm:prSet presAssocID="{71D68AAB-8771-4DAB-BD78-F69D5230BD79}" presName="base" presStyleLbl="dkBgShp" presStyleIdx="1" presStyleCnt="2" custLinFactNeighborY="85895"/>
      <dgm:spPr/>
    </dgm:pt>
  </dgm:ptLst>
  <dgm:cxnLst>
    <dgm:cxn modelId="{E0EDCDC0-69B2-40F4-BAC2-05D93041CFA7}" srcId="{71D68AAB-8771-4DAB-BD78-F69D5230BD79}" destId="{FD758BF7-5C23-4C93-A462-8E06A38FE16A}" srcOrd="1" destOrd="0" parTransId="{DAD88AF4-3C87-4A6A-990F-2EB39DE34272}" sibTransId="{21376A41-236C-42D4-9556-5B5ECA898CBB}"/>
    <dgm:cxn modelId="{12EB6C6B-26D2-4ECA-B0A8-5A3D9DA979E3}" type="presOf" srcId="{9B8C26B7-F26E-47D1-8829-DCC2CA703DE0}" destId="{A2A336D7-8676-4AA8-9B70-08D3DC226C73}" srcOrd="0" destOrd="0" presId="urn:microsoft.com/office/officeart/2005/8/layout/hList3"/>
    <dgm:cxn modelId="{8F58D78C-4341-4BC8-9E62-95E39C675F42}" srcId="{71D68AAB-8771-4DAB-BD78-F69D5230BD79}" destId="{9F515D96-019A-4674-806F-D3F812341264}" srcOrd="2" destOrd="0" parTransId="{D8E4651C-0938-4B48-A61D-A989CDD5EA6C}" sibTransId="{F4FF4238-4306-40CC-B72D-A5A41F68FBC7}"/>
    <dgm:cxn modelId="{E87325A2-73B9-4EAD-BE2F-7424D8345664}" type="presOf" srcId="{9F515D96-019A-4674-806F-D3F812341264}" destId="{B615E2B7-58A3-4C48-93A6-43FA4F019DE1}" srcOrd="0" destOrd="0" presId="urn:microsoft.com/office/officeart/2005/8/layout/hList3"/>
    <dgm:cxn modelId="{5005CFFB-7CFE-44B9-8AD6-2AF306BA1CD7}" type="presOf" srcId="{71D68AAB-8771-4DAB-BD78-F69D5230BD79}" destId="{26DD1985-CEFF-478F-AA16-116F280BDDAB}" srcOrd="0" destOrd="0" presId="urn:microsoft.com/office/officeart/2005/8/layout/hList3"/>
    <dgm:cxn modelId="{8337B5C8-DEDE-493A-AE31-3CEC86988C61}" type="presOf" srcId="{B23E9140-4569-42A6-90D8-F33FF2C9191E}" destId="{7D84F605-7905-48E7-B818-5E81C6AEFBDF}" srcOrd="0" destOrd="0" presId="urn:microsoft.com/office/officeart/2005/8/layout/hList3"/>
    <dgm:cxn modelId="{CD975700-B10D-4340-8C81-A007DC5C1C42}" type="presOf" srcId="{FD758BF7-5C23-4C93-A462-8E06A38FE16A}" destId="{45E5E8E9-994A-4BEB-9489-637CCAE0DAC8}" srcOrd="0" destOrd="0" presId="urn:microsoft.com/office/officeart/2005/8/layout/hList3"/>
    <dgm:cxn modelId="{36C0ECF7-2FBA-4917-9951-86B3916509CA}" srcId="{B23E9140-4569-42A6-90D8-F33FF2C9191E}" destId="{71D68AAB-8771-4DAB-BD78-F69D5230BD79}" srcOrd="0" destOrd="0" parTransId="{D95BD15C-FB3A-455E-9D8E-67E16FFE2038}" sibTransId="{717E9504-777D-4262-B717-54D5E1F88CDB}"/>
    <dgm:cxn modelId="{30B09069-F308-4187-B995-5E4C986E38C1}" srcId="{71D68AAB-8771-4DAB-BD78-F69D5230BD79}" destId="{9B8C26B7-F26E-47D1-8829-DCC2CA703DE0}" srcOrd="0" destOrd="0" parTransId="{9FA91DBD-552B-41EC-8310-3C464FD15DC0}" sibTransId="{2A35FAD9-D6E1-414C-9CF7-9A2AD7644B37}"/>
    <dgm:cxn modelId="{64DCDC8E-2F28-4A3C-8765-EA81C0419109}" type="presParOf" srcId="{7D84F605-7905-48E7-B818-5E81C6AEFBDF}" destId="{26DD1985-CEFF-478F-AA16-116F280BDDAB}" srcOrd="0" destOrd="0" presId="urn:microsoft.com/office/officeart/2005/8/layout/hList3"/>
    <dgm:cxn modelId="{E38CEED3-8E8D-4A5B-ABB6-A962A143E710}" type="presParOf" srcId="{7D84F605-7905-48E7-B818-5E81C6AEFBDF}" destId="{C0EDFBD7-D5D1-4D7E-8482-F7980F6809F8}" srcOrd="1" destOrd="0" presId="urn:microsoft.com/office/officeart/2005/8/layout/hList3"/>
    <dgm:cxn modelId="{F315BC2A-7D98-413B-A797-E54400B7259A}" type="presParOf" srcId="{C0EDFBD7-D5D1-4D7E-8482-F7980F6809F8}" destId="{A2A336D7-8676-4AA8-9B70-08D3DC226C73}" srcOrd="0" destOrd="0" presId="urn:microsoft.com/office/officeart/2005/8/layout/hList3"/>
    <dgm:cxn modelId="{C552094B-08F6-4CA6-8CE4-37B3988AD79B}" type="presParOf" srcId="{C0EDFBD7-D5D1-4D7E-8482-F7980F6809F8}" destId="{45E5E8E9-994A-4BEB-9489-637CCAE0DAC8}" srcOrd="1" destOrd="0" presId="urn:microsoft.com/office/officeart/2005/8/layout/hList3"/>
    <dgm:cxn modelId="{E430584D-9070-482D-AD04-2A3815C61CFC}" type="presParOf" srcId="{C0EDFBD7-D5D1-4D7E-8482-F7980F6809F8}" destId="{B615E2B7-58A3-4C48-93A6-43FA4F019DE1}" srcOrd="2" destOrd="0" presId="urn:microsoft.com/office/officeart/2005/8/layout/hList3"/>
    <dgm:cxn modelId="{171893F6-25C8-4A0E-AB3A-74FC8335283E}" type="presParOf" srcId="{7D84F605-7905-48E7-B818-5E81C6AEFBDF}" destId="{86D57D38-4FC5-464D-B782-CB1B6CB3CA6E}" srcOrd="2" destOrd="0" presId="urn:microsoft.com/office/officeart/2005/8/layout/hList3"/>
  </dgm:cxnLst>
  <dgm:bg>
    <a:effectLst>
      <a:softEdge rad="127000"/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4A4E5C-2493-4FFD-BD82-892A6A656957}" type="doc">
      <dgm:prSet loTypeId="urn:microsoft.com/office/officeart/2009/3/layout/PieProcess" loCatId="list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D7184BAC-7A89-4C93-B268-0137E733826D}">
      <dgm:prSet/>
      <dgm:spPr/>
      <dgm:t>
        <a:bodyPr/>
        <a:lstStyle/>
        <a:p>
          <a:r>
            <a:rPr lang="ru-RU" i="1" dirty="0" smtClean="0"/>
            <a:t>12.00.05</a:t>
          </a:r>
          <a:endParaRPr lang="ru-RU" dirty="0"/>
        </a:p>
      </dgm:t>
    </dgm:pt>
    <dgm:pt modelId="{11D64006-B719-46A3-9B87-A318ADC24D16}" type="parTrans" cxnId="{0A6F4171-A82F-4E65-A736-5370169B2B6D}">
      <dgm:prSet/>
      <dgm:spPr/>
      <dgm:t>
        <a:bodyPr/>
        <a:lstStyle/>
        <a:p>
          <a:endParaRPr lang="ru-RU"/>
        </a:p>
      </dgm:t>
    </dgm:pt>
    <dgm:pt modelId="{1F6951BD-14AE-4694-B224-3CF9FEAC9AA0}" type="sibTrans" cxnId="{0A6F4171-A82F-4E65-A736-5370169B2B6D}">
      <dgm:prSet/>
      <dgm:spPr/>
      <dgm:t>
        <a:bodyPr/>
        <a:lstStyle/>
        <a:p>
          <a:endParaRPr lang="ru-RU"/>
        </a:p>
      </dgm:t>
    </dgm:pt>
    <dgm:pt modelId="{C6E24C6F-18AC-4440-93CD-096D24C12173}">
      <dgm:prSet custT="1"/>
      <dgm:spPr/>
      <dgm:t>
        <a:bodyPr/>
        <a:lstStyle/>
        <a:p>
          <a:pPr algn="l"/>
          <a:r>
            <a:rPr lang="ru-RU" sz="1400" i="1" dirty="0" smtClean="0"/>
            <a:t>Трудовое право; право социального обеспечения</a:t>
          </a:r>
          <a:endParaRPr lang="ru-RU" sz="1400" dirty="0"/>
        </a:p>
      </dgm:t>
    </dgm:pt>
    <dgm:pt modelId="{ED0EBED0-CB45-4081-83FE-B9CF83CC6C58}" type="parTrans" cxnId="{479066D3-10C4-4453-B1D1-2A8EB600EF48}">
      <dgm:prSet/>
      <dgm:spPr/>
      <dgm:t>
        <a:bodyPr/>
        <a:lstStyle/>
        <a:p>
          <a:endParaRPr lang="ru-RU"/>
        </a:p>
      </dgm:t>
    </dgm:pt>
    <dgm:pt modelId="{D512FA42-56EE-4EE3-9BC2-F03129BB6AE2}" type="sibTrans" cxnId="{479066D3-10C4-4453-B1D1-2A8EB600EF48}">
      <dgm:prSet/>
      <dgm:spPr/>
      <dgm:t>
        <a:bodyPr/>
        <a:lstStyle/>
        <a:p>
          <a:endParaRPr lang="ru-RU"/>
        </a:p>
      </dgm:t>
    </dgm:pt>
    <dgm:pt modelId="{9D69375B-5AE2-4907-9A68-0304AEC6D16D}">
      <dgm:prSet/>
      <dgm:spPr/>
      <dgm:t>
        <a:bodyPr/>
        <a:lstStyle/>
        <a:p>
          <a:r>
            <a:rPr lang="ru-RU" i="1" dirty="0" smtClean="0"/>
            <a:t>12.00.06</a:t>
          </a:r>
          <a:endParaRPr lang="ru-RU" dirty="0"/>
        </a:p>
      </dgm:t>
    </dgm:pt>
    <dgm:pt modelId="{FE15FE1D-230F-4943-B4C8-961E07BE0B55}" type="parTrans" cxnId="{84C9E326-2454-4B5D-8099-995CEBD72277}">
      <dgm:prSet/>
      <dgm:spPr/>
      <dgm:t>
        <a:bodyPr/>
        <a:lstStyle/>
        <a:p>
          <a:endParaRPr lang="ru-RU"/>
        </a:p>
      </dgm:t>
    </dgm:pt>
    <dgm:pt modelId="{E73F07EA-30BB-4C39-9658-AE190FC9F96B}" type="sibTrans" cxnId="{84C9E326-2454-4B5D-8099-995CEBD72277}">
      <dgm:prSet/>
      <dgm:spPr/>
      <dgm:t>
        <a:bodyPr/>
        <a:lstStyle/>
        <a:p>
          <a:endParaRPr lang="ru-RU"/>
        </a:p>
      </dgm:t>
    </dgm:pt>
    <dgm:pt modelId="{0A364FAC-52DD-4F14-A613-C54C62B3E174}">
      <dgm:prSet custT="1"/>
      <dgm:spPr/>
      <dgm:t>
        <a:bodyPr/>
        <a:lstStyle/>
        <a:p>
          <a:r>
            <a:rPr lang="ru-RU" sz="1400" i="1" dirty="0" smtClean="0"/>
            <a:t>Земельное право; </a:t>
          </a:r>
          <a:r>
            <a:rPr lang="ru-RU" sz="1400" i="1" dirty="0" err="1" smtClean="0"/>
            <a:t>природоресурсное</a:t>
          </a:r>
          <a:r>
            <a:rPr lang="ru-RU" sz="1400" i="1" dirty="0" smtClean="0"/>
            <a:t> право; экологическое право; аграрное право</a:t>
          </a:r>
          <a:endParaRPr lang="ru-RU" sz="1400" dirty="0"/>
        </a:p>
      </dgm:t>
    </dgm:pt>
    <dgm:pt modelId="{53CF0236-0930-42C6-8717-59BC39832279}" type="parTrans" cxnId="{FC352FD4-7567-4A84-90D5-2630CFA8F258}">
      <dgm:prSet/>
      <dgm:spPr/>
      <dgm:t>
        <a:bodyPr/>
        <a:lstStyle/>
        <a:p>
          <a:endParaRPr lang="ru-RU"/>
        </a:p>
      </dgm:t>
    </dgm:pt>
    <dgm:pt modelId="{41C8405E-CF75-4CE9-9348-CE7ECC8A4A07}" type="sibTrans" cxnId="{FC352FD4-7567-4A84-90D5-2630CFA8F258}">
      <dgm:prSet/>
      <dgm:spPr/>
      <dgm:t>
        <a:bodyPr/>
        <a:lstStyle/>
        <a:p>
          <a:endParaRPr lang="ru-RU"/>
        </a:p>
      </dgm:t>
    </dgm:pt>
    <dgm:pt modelId="{E69FCDC3-B308-4B57-B6CD-B9F5805CF89D}">
      <dgm:prSet/>
      <dgm:spPr/>
      <dgm:t>
        <a:bodyPr/>
        <a:lstStyle/>
        <a:p>
          <a:r>
            <a:rPr lang="ru-RU" i="1" dirty="0" smtClean="0"/>
            <a:t>12.00.13</a:t>
          </a:r>
          <a:endParaRPr lang="ru-RU" dirty="0"/>
        </a:p>
      </dgm:t>
    </dgm:pt>
    <dgm:pt modelId="{68C8A818-57D6-4DB2-90D2-136AD3378BE1}" type="parTrans" cxnId="{F283E30E-C095-40C4-867F-DB9491EF5DDA}">
      <dgm:prSet/>
      <dgm:spPr/>
      <dgm:t>
        <a:bodyPr/>
        <a:lstStyle/>
        <a:p>
          <a:endParaRPr lang="ru-RU"/>
        </a:p>
      </dgm:t>
    </dgm:pt>
    <dgm:pt modelId="{75DFEA60-C29A-43A4-B68D-122EC9F9F2D5}" type="sibTrans" cxnId="{F283E30E-C095-40C4-867F-DB9491EF5DDA}">
      <dgm:prSet/>
      <dgm:spPr/>
      <dgm:t>
        <a:bodyPr/>
        <a:lstStyle/>
        <a:p>
          <a:endParaRPr lang="ru-RU"/>
        </a:p>
      </dgm:t>
    </dgm:pt>
    <dgm:pt modelId="{EB5CAAEC-99F7-41E4-A827-80D4EDB54617}">
      <dgm:prSet custT="1"/>
      <dgm:spPr/>
      <dgm:t>
        <a:bodyPr/>
        <a:lstStyle/>
        <a:p>
          <a:r>
            <a:rPr lang="ru-RU" sz="1400" i="1" dirty="0" smtClean="0"/>
            <a:t>Информационное право</a:t>
          </a:r>
          <a:endParaRPr lang="ru-RU" sz="1400" dirty="0"/>
        </a:p>
      </dgm:t>
    </dgm:pt>
    <dgm:pt modelId="{817F789C-1B7B-4890-B6BD-76E078A0676C}" type="parTrans" cxnId="{E9C4608A-83B0-41AE-99D8-A1E0F26E1456}">
      <dgm:prSet/>
      <dgm:spPr/>
      <dgm:t>
        <a:bodyPr/>
        <a:lstStyle/>
        <a:p>
          <a:endParaRPr lang="ru-RU"/>
        </a:p>
      </dgm:t>
    </dgm:pt>
    <dgm:pt modelId="{49405922-DEA6-4CCF-B828-1F38639CD244}" type="sibTrans" cxnId="{E9C4608A-83B0-41AE-99D8-A1E0F26E1456}">
      <dgm:prSet/>
      <dgm:spPr/>
      <dgm:t>
        <a:bodyPr/>
        <a:lstStyle/>
        <a:p>
          <a:endParaRPr lang="ru-RU"/>
        </a:p>
      </dgm:t>
    </dgm:pt>
    <dgm:pt modelId="{184C54AD-BC0D-4250-BFDB-2E4A22851C38}" type="pres">
      <dgm:prSet presAssocID="{734A4E5C-2493-4FFD-BD82-892A6A656957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CA26B55-B1EB-418F-9F1C-932F19A3D389}" type="pres">
      <dgm:prSet presAssocID="{D7184BAC-7A89-4C93-B268-0137E733826D}" presName="ParentComposite" presStyleCnt="0"/>
      <dgm:spPr/>
    </dgm:pt>
    <dgm:pt modelId="{C470EB19-88AF-4505-AE20-58A1F78B16BF}" type="pres">
      <dgm:prSet presAssocID="{D7184BAC-7A89-4C93-B268-0137E733826D}" presName="Chord" presStyleLbl="bgShp" presStyleIdx="0" presStyleCnt="3"/>
      <dgm:spPr/>
    </dgm:pt>
    <dgm:pt modelId="{8BE5AA4B-7DD0-41D1-8CD0-1FE8428F6A8A}" type="pres">
      <dgm:prSet presAssocID="{D7184BAC-7A89-4C93-B268-0137E733826D}" presName="Pie" presStyleLbl="alignNode1" presStyleIdx="0" presStyleCnt="3"/>
      <dgm:spPr/>
    </dgm:pt>
    <dgm:pt modelId="{FA5A5872-75A4-4935-82B2-E597BA758F62}" type="pres">
      <dgm:prSet presAssocID="{D7184BAC-7A89-4C93-B268-0137E733826D}" presName="Parent" presStyleLbl="revTx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8B0C8F-1EB4-4F93-ADE8-94149F318616}" type="pres">
      <dgm:prSet presAssocID="{D512FA42-56EE-4EE3-9BC2-F03129BB6AE2}" presName="negSibTrans" presStyleCnt="0"/>
      <dgm:spPr/>
    </dgm:pt>
    <dgm:pt modelId="{5EB41470-85F3-4F6D-B7F6-211476D5158B}" type="pres">
      <dgm:prSet presAssocID="{D7184BAC-7A89-4C93-B268-0137E733826D}" presName="composite" presStyleCnt="0"/>
      <dgm:spPr/>
    </dgm:pt>
    <dgm:pt modelId="{A89952CC-A789-43F7-B023-C8DB6E801905}" type="pres">
      <dgm:prSet presAssocID="{D7184BAC-7A89-4C93-B268-0137E733826D}" presName="Child" presStyleLbl="revTx" presStyleIdx="1" presStyleCnt="6" custScaleX="1208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F8B521-2E6A-42A5-AA73-02FF8652BE9C}" type="pres">
      <dgm:prSet presAssocID="{1F6951BD-14AE-4694-B224-3CF9FEAC9AA0}" presName="sibTrans" presStyleCnt="0"/>
      <dgm:spPr/>
    </dgm:pt>
    <dgm:pt modelId="{73BCE89E-B55D-44FF-B024-171B18A5AF76}" type="pres">
      <dgm:prSet presAssocID="{9D69375B-5AE2-4907-9A68-0304AEC6D16D}" presName="ParentComposite" presStyleCnt="0"/>
      <dgm:spPr/>
    </dgm:pt>
    <dgm:pt modelId="{FE32F159-6A0B-4947-BCA8-9B8EDBD69215}" type="pres">
      <dgm:prSet presAssocID="{9D69375B-5AE2-4907-9A68-0304AEC6D16D}" presName="Chord" presStyleLbl="bgShp" presStyleIdx="1" presStyleCnt="3"/>
      <dgm:spPr/>
    </dgm:pt>
    <dgm:pt modelId="{7F68478F-BF97-4FEA-9D1D-C27572D96FD9}" type="pres">
      <dgm:prSet presAssocID="{9D69375B-5AE2-4907-9A68-0304AEC6D16D}" presName="Pie" presStyleLbl="alignNode1" presStyleIdx="1" presStyleCnt="3"/>
      <dgm:spPr/>
    </dgm:pt>
    <dgm:pt modelId="{38BCED6B-8B0D-49D6-8616-932F224CEB60}" type="pres">
      <dgm:prSet presAssocID="{9D69375B-5AE2-4907-9A68-0304AEC6D16D}" presName="Parent" presStyleLbl="revTx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081143-D13E-4B8A-993E-FC91B2CE277E}" type="pres">
      <dgm:prSet presAssocID="{41C8405E-CF75-4CE9-9348-CE7ECC8A4A07}" presName="negSibTrans" presStyleCnt="0"/>
      <dgm:spPr/>
    </dgm:pt>
    <dgm:pt modelId="{84E69349-020C-42CB-AE62-BC805EEC868A}" type="pres">
      <dgm:prSet presAssocID="{9D69375B-5AE2-4907-9A68-0304AEC6D16D}" presName="composite" presStyleCnt="0"/>
      <dgm:spPr/>
    </dgm:pt>
    <dgm:pt modelId="{20E06CB2-043A-4169-9A93-CF9F8B82D68D}" type="pres">
      <dgm:prSet presAssocID="{9D69375B-5AE2-4907-9A68-0304AEC6D16D}" presName="Child" presStyleLbl="revTx" presStyleIdx="3" presStyleCnt="6" custScaleX="1388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A74801-873F-4B89-9A55-62C946549BBD}" type="pres">
      <dgm:prSet presAssocID="{E73F07EA-30BB-4C39-9658-AE190FC9F96B}" presName="sibTrans" presStyleCnt="0"/>
      <dgm:spPr/>
    </dgm:pt>
    <dgm:pt modelId="{A1C92BB2-4AA2-4227-867B-BD6AED5BF7D3}" type="pres">
      <dgm:prSet presAssocID="{E69FCDC3-B308-4B57-B6CD-B9F5805CF89D}" presName="ParentComposite" presStyleCnt="0"/>
      <dgm:spPr/>
    </dgm:pt>
    <dgm:pt modelId="{A60746ED-7C73-4E94-8BBF-ABEBD7B97868}" type="pres">
      <dgm:prSet presAssocID="{E69FCDC3-B308-4B57-B6CD-B9F5805CF89D}" presName="Chord" presStyleLbl="bgShp" presStyleIdx="2" presStyleCnt="3"/>
      <dgm:spPr/>
    </dgm:pt>
    <dgm:pt modelId="{576FB7FC-D0A3-4D04-B00E-81183469A92B}" type="pres">
      <dgm:prSet presAssocID="{E69FCDC3-B308-4B57-B6CD-B9F5805CF89D}" presName="Pie" presStyleLbl="alignNode1" presStyleIdx="2" presStyleCnt="3"/>
      <dgm:spPr/>
    </dgm:pt>
    <dgm:pt modelId="{BBCD5209-9B1C-42B5-9A50-300B48A5BE3D}" type="pres">
      <dgm:prSet presAssocID="{E69FCDC3-B308-4B57-B6CD-B9F5805CF89D}" presName="Parent" presStyleLbl="revTx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EC9613-8BD4-4A9D-8508-D8882C68A503}" type="pres">
      <dgm:prSet presAssocID="{49405922-DEA6-4CCF-B828-1F38639CD244}" presName="negSibTrans" presStyleCnt="0"/>
      <dgm:spPr/>
    </dgm:pt>
    <dgm:pt modelId="{429822EF-7DD0-4C36-9B80-64431E429DA4}" type="pres">
      <dgm:prSet presAssocID="{E69FCDC3-B308-4B57-B6CD-B9F5805CF89D}" presName="composite" presStyleCnt="0"/>
      <dgm:spPr/>
    </dgm:pt>
    <dgm:pt modelId="{1C078813-36C8-4659-BF76-FF005C3C6DCE}" type="pres">
      <dgm:prSet presAssocID="{E69FCDC3-B308-4B57-B6CD-B9F5805CF89D}" presName="Child" presStyleLbl="revTx" presStyleIdx="5" presStyleCnt="6" custScaleX="1374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6F4171-A82F-4E65-A736-5370169B2B6D}" srcId="{734A4E5C-2493-4FFD-BD82-892A6A656957}" destId="{D7184BAC-7A89-4C93-B268-0137E733826D}" srcOrd="0" destOrd="0" parTransId="{11D64006-B719-46A3-9B87-A318ADC24D16}" sibTransId="{1F6951BD-14AE-4694-B224-3CF9FEAC9AA0}"/>
    <dgm:cxn modelId="{B9DA4A73-6C29-4B3F-92E3-B6864F05A171}" type="presOf" srcId="{9D69375B-5AE2-4907-9A68-0304AEC6D16D}" destId="{38BCED6B-8B0D-49D6-8616-932F224CEB60}" srcOrd="0" destOrd="0" presId="urn:microsoft.com/office/officeart/2009/3/layout/PieProcess"/>
    <dgm:cxn modelId="{479066D3-10C4-4453-B1D1-2A8EB600EF48}" srcId="{D7184BAC-7A89-4C93-B268-0137E733826D}" destId="{C6E24C6F-18AC-4440-93CD-096D24C12173}" srcOrd="0" destOrd="0" parTransId="{ED0EBED0-CB45-4081-83FE-B9CF83CC6C58}" sibTransId="{D512FA42-56EE-4EE3-9BC2-F03129BB6AE2}"/>
    <dgm:cxn modelId="{D4DF435E-5E39-434E-AF91-E295BFD0DB4E}" type="presOf" srcId="{C6E24C6F-18AC-4440-93CD-096D24C12173}" destId="{A89952CC-A789-43F7-B023-C8DB6E801905}" srcOrd="0" destOrd="0" presId="urn:microsoft.com/office/officeart/2009/3/layout/PieProcess"/>
    <dgm:cxn modelId="{84C9E326-2454-4B5D-8099-995CEBD72277}" srcId="{734A4E5C-2493-4FFD-BD82-892A6A656957}" destId="{9D69375B-5AE2-4907-9A68-0304AEC6D16D}" srcOrd="1" destOrd="0" parTransId="{FE15FE1D-230F-4943-B4C8-961E07BE0B55}" sibTransId="{E73F07EA-30BB-4C39-9658-AE190FC9F96B}"/>
    <dgm:cxn modelId="{3C4CAB18-7255-43E0-A514-16F2C8521DA2}" type="presOf" srcId="{E69FCDC3-B308-4B57-B6CD-B9F5805CF89D}" destId="{BBCD5209-9B1C-42B5-9A50-300B48A5BE3D}" srcOrd="0" destOrd="0" presId="urn:microsoft.com/office/officeart/2009/3/layout/PieProcess"/>
    <dgm:cxn modelId="{E9C4608A-83B0-41AE-99D8-A1E0F26E1456}" srcId="{E69FCDC3-B308-4B57-B6CD-B9F5805CF89D}" destId="{EB5CAAEC-99F7-41E4-A827-80D4EDB54617}" srcOrd="0" destOrd="0" parTransId="{817F789C-1B7B-4890-B6BD-76E078A0676C}" sibTransId="{49405922-DEA6-4CCF-B828-1F38639CD244}"/>
    <dgm:cxn modelId="{769F294B-40D8-4904-A1BC-42C189A94D4B}" type="presOf" srcId="{D7184BAC-7A89-4C93-B268-0137E733826D}" destId="{FA5A5872-75A4-4935-82B2-E597BA758F62}" srcOrd="0" destOrd="0" presId="urn:microsoft.com/office/officeart/2009/3/layout/PieProcess"/>
    <dgm:cxn modelId="{BB43247E-0D41-436B-A900-E8A1BC15968A}" type="presOf" srcId="{EB5CAAEC-99F7-41E4-A827-80D4EDB54617}" destId="{1C078813-36C8-4659-BF76-FF005C3C6DCE}" srcOrd="0" destOrd="0" presId="urn:microsoft.com/office/officeart/2009/3/layout/PieProcess"/>
    <dgm:cxn modelId="{FC352FD4-7567-4A84-90D5-2630CFA8F258}" srcId="{9D69375B-5AE2-4907-9A68-0304AEC6D16D}" destId="{0A364FAC-52DD-4F14-A613-C54C62B3E174}" srcOrd="0" destOrd="0" parTransId="{53CF0236-0930-42C6-8717-59BC39832279}" sibTransId="{41C8405E-CF75-4CE9-9348-CE7ECC8A4A07}"/>
    <dgm:cxn modelId="{3E615794-F299-45FC-B363-1827354986B4}" type="presOf" srcId="{0A364FAC-52DD-4F14-A613-C54C62B3E174}" destId="{20E06CB2-043A-4169-9A93-CF9F8B82D68D}" srcOrd="0" destOrd="0" presId="urn:microsoft.com/office/officeart/2009/3/layout/PieProcess"/>
    <dgm:cxn modelId="{F283E30E-C095-40C4-867F-DB9491EF5DDA}" srcId="{734A4E5C-2493-4FFD-BD82-892A6A656957}" destId="{E69FCDC3-B308-4B57-B6CD-B9F5805CF89D}" srcOrd="2" destOrd="0" parTransId="{68C8A818-57D6-4DB2-90D2-136AD3378BE1}" sibTransId="{75DFEA60-C29A-43A4-B68D-122EC9F9F2D5}"/>
    <dgm:cxn modelId="{730AF981-560F-415D-B593-3F49103EBB85}" type="presOf" srcId="{734A4E5C-2493-4FFD-BD82-892A6A656957}" destId="{184C54AD-BC0D-4250-BFDB-2E4A22851C38}" srcOrd="0" destOrd="0" presId="urn:microsoft.com/office/officeart/2009/3/layout/PieProcess"/>
    <dgm:cxn modelId="{223D05CF-97BA-40B3-A75D-239A1617185F}" type="presParOf" srcId="{184C54AD-BC0D-4250-BFDB-2E4A22851C38}" destId="{9CA26B55-B1EB-418F-9F1C-932F19A3D389}" srcOrd="0" destOrd="0" presId="urn:microsoft.com/office/officeart/2009/3/layout/PieProcess"/>
    <dgm:cxn modelId="{57D12E72-996E-4626-963F-022154073BB6}" type="presParOf" srcId="{9CA26B55-B1EB-418F-9F1C-932F19A3D389}" destId="{C470EB19-88AF-4505-AE20-58A1F78B16BF}" srcOrd="0" destOrd="0" presId="urn:microsoft.com/office/officeart/2009/3/layout/PieProcess"/>
    <dgm:cxn modelId="{13B1BE38-32C8-4978-83BF-BC0FFC33CD2A}" type="presParOf" srcId="{9CA26B55-B1EB-418F-9F1C-932F19A3D389}" destId="{8BE5AA4B-7DD0-41D1-8CD0-1FE8428F6A8A}" srcOrd="1" destOrd="0" presId="urn:microsoft.com/office/officeart/2009/3/layout/PieProcess"/>
    <dgm:cxn modelId="{89BA05DB-A3D3-4BEB-8BFE-F999216093FA}" type="presParOf" srcId="{9CA26B55-B1EB-418F-9F1C-932F19A3D389}" destId="{FA5A5872-75A4-4935-82B2-E597BA758F62}" srcOrd="2" destOrd="0" presId="urn:microsoft.com/office/officeart/2009/3/layout/PieProcess"/>
    <dgm:cxn modelId="{BA56138F-9214-40EE-8864-F90826E737FE}" type="presParOf" srcId="{184C54AD-BC0D-4250-BFDB-2E4A22851C38}" destId="{0C8B0C8F-1EB4-4F93-ADE8-94149F318616}" srcOrd="1" destOrd="0" presId="urn:microsoft.com/office/officeart/2009/3/layout/PieProcess"/>
    <dgm:cxn modelId="{2F91037C-4C46-4308-8296-225E7338A55B}" type="presParOf" srcId="{184C54AD-BC0D-4250-BFDB-2E4A22851C38}" destId="{5EB41470-85F3-4F6D-B7F6-211476D5158B}" srcOrd="2" destOrd="0" presId="urn:microsoft.com/office/officeart/2009/3/layout/PieProcess"/>
    <dgm:cxn modelId="{7C9CB306-4F72-4FA9-80DD-A7673CBD2EE8}" type="presParOf" srcId="{5EB41470-85F3-4F6D-B7F6-211476D5158B}" destId="{A89952CC-A789-43F7-B023-C8DB6E801905}" srcOrd="0" destOrd="0" presId="urn:microsoft.com/office/officeart/2009/3/layout/PieProcess"/>
    <dgm:cxn modelId="{D0859D92-1BD9-4679-A5EA-5543E63B3B64}" type="presParOf" srcId="{184C54AD-BC0D-4250-BFDB-2E4A22851C38}" destId="{5CF8B521-2E6A-42A5-AA73-02FF8652BE9C}" srcOrd="3" destOrd="0" presId="urn:microsoft.com/office/officeart/2009/3/layout/PieProcess"/>
    <dgm:cxn modelId="{4E19922B-7D1E-4761-B29F-20FAE1426974}" type="presParOf" srcId="{184C54AD-BC0D-4250-BFDB-2E4A22851C38}" destId="{73BCE89E-B55D-44FF-B024-171B18A5AF76}" srcOrd="4" destOrd="0" presId="urn:microsoft.com/office/officeart/2009/3/layout/PieProcess"/>
    <dgm:cxn modelId="{EE2A66D2-D86B-43DE-9F6A-62FF084BA840}" type="presParOf" srcId="{73BCE89E-B55D-44FF-B024-171B18A5AF76}" destId="{FE32F159-6A0B-4947-BCA8-9B8EDBD69215}" srcOrd="0" destOrd="0" presId="urn:microsoft.com/office/officeart/2009/3/layout/PieProcess"/>
    <dgm:cxn modelId="{243DFD68-FFCF-4872-B205-7B6DA017CCFD}" type="presParOf" srcId="{73BCE89E-B55D-44FF-B024-171B18A5AF76}" destId="{7F68478F-BF97-4FEA-9D1D-C27572D96FD9}" srcOrd="1" destOrd="0" presId="urn:microsoft.com/office/officeart/2009/3/layout/PieProcess"/>
    <dgm:cxn modelId="{80BE14A9-DD86-4C40-910D-051D807DE9AF}" type="presParOf" srcId="{73BCE89E-B55D-44FF-B024-171B18A5AF76}" destId="{38BCED6B-8B0D-49D6-8616-932F224CEB60}" srcOrd="2" destOrd="0" presId="urn:microsoft.com/office/officeart/2009/3/layout/PieProcess"/>
    <dgm:cxn modelId="{DBA58DBE-4B51-4016-81C8-1FB9EB4EDFD5}" type="presParOf" srcId="{184C54AD-BC0D-4250-BFDB-2E4A22851C38}" destId="{94081143-D13E-4B8A-993E-FC91B2CE277E}" srcOrd="5" destOrd="0" presId="urn:microsoft.com/office/officeart/2009/3/layout/PieProcess"/>
    <dgm:cxn modelId="{0686006C-2688-4E4B-985A-0DDDBC4944D1}" type="presParOf" srcId="{184C54AD-BC0D-4250-BFDB-2E4A22851C38}" destId="{84E69349-020C-42CB-AE62-BC805EEC868A}" srcOrd="6" destOrd="0" presId="urn:microsoft.com/office/officeart/2009/3/layout/PieProcess"/>
    <dgm:cxn modelId="{DDBEDCA5-1D39-47DF-8476-B27E384BAD93}" type="presParOf" srcId="{84E69349-020C-42CB-AE62-BC805EEC868A}" destId="{20E06CB2-043A-4169-9A93-CF9F8B82D68D}" srcOrd="0" destOrd="0" presId="urn:microsoft.com/office/officeart/2009/3/layout/PieProcess"/>
    <dgm:cxn modelId="{5467A375-67C0-451A-BA12-A215D6932AD5}" type="presParOf" srcId="{184C54AD-BC0D-4250-BFDB-2E4A22851C38}" destId="{0AA74801-873F-4B89-9A55-62C946549BBD}" srcOrd="7" destOrd="0" presId="urn:microsoft.com/office/officeart/2009/3/layout/PieProcess"/>
    <dgm:cxn modelId="{3FBB38A9-2F3F-4C39-BF6B-426A635D9748}" type="presParOf" srcId="{184C54AD-BC0D-4250-BFDB-2E4A22851C38}" destId="{A1C92BB2-4AA2-4227-867B-BD6AED5BF7D3}" srcOrd="8" destOrd="0" presId="urn:microsoft.com/office/officeart/2009/3/layout/PieProcess"/>
    <dgm:cxn modelId="{CFA165C6-F4ED-4D53-A68B-AFE4DF5DCC5F}" type="presParOf" srcId="{A1C92BB2-4AA2-4227-867B-BD6AED5BF7D3}" destId="{A60746ED-7C73-4E94-8BBF-ABEBD7B97868}" srcOrd="0" destOrd="0" presId="urn:microsoft.com/office/officeart/2009/3/layout/PieProcess"/>
    <dgm:cxn modelId="{5DBF3876-B4C8-4991-9138-E347E7C4F45D}" type="presParOf" srcId="{A1C92BB2-4AA2-4227-867B-BD6AED5BF7D3}" destId="{576FB7FC-D0A3-4D04-B00E-81183469A92B}" srcOrd="1" destOrd="0" presId="urn:microsoft.com/office/officeart/2009/3/layout/PieProcess"/>
    <dgm:cxn modelId="{598068F9-EB21-4766-9813-5D8150660AFC}" type="presParOf" srcId="{A1C92BB2-4AA2-4227-867B-BD6AED5BF7D3}" destId="{BBCD5209-9B1C-42B5-9A50-300B48A5BE3D}" srcOrd="2" destOrd="0" presId="urn:microsoft.com/office/officeart/2009/3/layout/PieProcess"/>
    <dgm:cxn modelId="{3C5166FA-C594-4D0E-AB75-2F9A5BDE68A4}" type="presParOf" srcId="{184C54AD-BC0D-4250-BFDB-2E4A22851C38}" destId="{94EC9613-8BD4-4A9D-8508-D8882C68A503}" srcOrd="9" destOrd="0" presId="urn:microsoft.com/office/officeart/2009/3/layout/PieProcess"/>
    <dgm:cxn modelId="{E7746608-BBB2-4ABC-97D7-80B6291F313F}" type="presParOf" srcId="{184C54AD-BC0D-4250-BFDB-2E4A22851C38}" destId="{429822EF-7DD0-4C36-9B80-64431E429DA4}" srcOrd="10" destOrd="0" presId="urn:microsoft.com/office/officeart/2009/3/layout/PieProcess"/>
    <dgm:cxn modelId="{DD755952-6771-46C8-AA94-74FCED8C2C0B}" type="presParOf" srcId="{429822EF-7DD0-4C36-9B80-64431E429DA4}" destId="{1C078813-36C8-4659-BF76-FF005C3C6DCE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23E9140-4569-42A6-90D8-F33FF2C9191E}" type="doc">
      <dgm:prSet loTypeId="urn:microsoft.com/office/officeart/2005/8/layout/hList3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1D68AAB-8771-4DAB-BD78-F69D5230BD79}">
      <dgm:prSet phldrT="[Текст]" custT="1"/>
      <dgm:spPr/>
      <dgm:t>
        <a:bodyPr/>
        <a:lstStyle/>
        <a:p>
          <a:pPr algn="l"/>
          <a:endParaRPr lang="ru-RU" sz="1800" dirty="0"/>
        </a:p>
      </dgm:t>
    </dgm:pt>
    <dgm:pt modelId="{D95BD15C-FB3A-455E-9D8E-67E16FFE2038}" type="parTrans" cxnId="{36C0ECF7-2FBA-4917-9951-86B3916509CA}">
      <dgm:prSet/>
      <dgm:spPr/>
      <dgm:t>
        <a:bodyPr/>
        <a:lstStyle/>
        <a:p>
          <a:endParaRPr lang="ru-RU"/>
        </a:p>
      </dgm:t>
    </dgm:pt>
    <dgm:pt modelId="{717E9504-777D-4262-B717-54D5E1F88CDB}" type="sibTrans" cxnId="{36C0ECF7-2FBA-4917-9951-86B3916509CA}">
      <dgm:prSet/>
      <dgm:spPr/>
      <dgm:t>
        <a:bodyPr/>
        <a:lstStyle/>
        <a:p>
          <a:endParaRPr lang="ru-RU"/>
        </a:p>
      </dgm:t>
    </dgm:pt>
    <dgm:pt modelId="{9B8C26B7-F26E-47D1-8829-DCC2CA703DE0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700" b="1" dirty="0" smtClean="0"/>
            <a:t>ЗАМЕСТИТЕЛЬ ПРЕДСЕДАТЕЛЯ</a:t>
          </a:r>
          <a:endParaRPr lang="ru-RU" sz="1700" dirty="0" smtClean="0"/>
        </a:p>
        <a:p>
          <a:r>
            <a:rPr lang="ru-RU" sz="1400" dirty="0" smtClean="0"/>
            <a:t>доктор юридических наук, профессор</a:t>
          </a:r>
        </a:p>
        <a:p>
          <a:r>
            <a:rPr lang="ru-RU" sz="1700" dirty="0" smtClean="0"/>
            <a:t>ШПАКОВСКИЙ ЮРИЙ ГРИГОРЬЕВИЧ </a:t>
          </a:r>
        </a:p>
        <a:p>
          <a:r>
            <a:rPr lang="ru-RU" sz="1200" dirty="0" smtClean="0"/>
            <a:t>(499) 244-88-88, доб.5-08</a:t>
          </a:r>
        </a:p>
        <a:p>
          <a:pPr>
            <a:lnSpc>
              <a:spcPct val="100000"/>
            </a:lnSpc>
          </a:pPr>
          <a:endParaRPr lang="ru-RU" sz="1200" dirty="0"/>
        </a:p>
      </dgm:t>
    </dgm:pt>
    <dgm:pt modelId="{9FA91DBD-552B-41EC-8310-3C464FD15DC0}" type="parTrans" cxnId="{30B09069-F308-4187-B995-5E4C986E38C1}">
      <dgm:prSet/>
      <dgm:spPr/>
      <dgm:t>
        <a:bodyPr/>
        <a:lstStyle/>
        <a:p>
          <a:endParaRPr lang="ru-RU"/>
        </a:p>
      </dgm:t>
    </dgm:pt>
    <dgm:pt modelId="{2A35FAD9-D6E1-414C-9CF7-9A2AD7644B37}" type="sibTrans" cxnId="{30B09069-F308-4187-B995-5E4C986E38C1}">
      <dgm:prSet/>
      <dgm:spPr/>
      <dgm:t>
        <a:bodyPr/>
        <a:lstStyle/>
        <a:p>
          <a:endParaRPr lang="ru-RU"/>
        </a:p>
      </dgm:t>
    </dgm:pt>
    <dgm:pt modelId="{9F515D96-019A-4674-806F-D3F812341264}">
      <dgm:prSet phldrT="[Текст]" custT="1"/>
      <dgm:spPr/>
      <dgm:t>
        <a:bodyPr/>
        <a:lstStyle/>
        <a:p>
          <a:r>
            <a:rPr lang="ru-RU" sz="1700" b="1" dirty="0" smtClean="0"/>
            <a:t>УЧЕНЫЙ СЕКРЕТАРЬ</a:t>
          </a:r>
          <a:endParaRPr lang="ru-RU" sz="1700" dirty="0" smtClean="0"/>
        </a:p>
        <a:p>
          <a:r>
            <a:rPr lang="ru-RU" sz="1400" dirty="0" smtClean="0"/>
            <a:t>доктор юридических наук, профессор</a:t>
          </a:r>
        </a:p>
        <a:p>
          <a:r>
            <a:rPr lang="ru-RU" sz="1700" dirty="0" smtClean="0"/>
            <a:t>ГРОМОШИНА НАТАЛЬЯ АНДРЕЕВНА </a:t>
          </a:r>
        </a:p>
        <a:p>
          <a:r>
            <a:rPr lang="ru-RU" sz="1200" dirty="0" smtClean="0"/>
            <a:t>(499) 244-88-88, доб.8-72</a:t>
          </a:r>
          <a:endParaRPr lang="ru-RU" sz="1000" dirty="0"/>
        </a:p>
      </dgm:t>
    </dgm:pt>
    <dgm:pt modelId="{D8E4651C-0938-4B48-A61D-A989CDD5EA6C}" type="parTrans" cxnId="{8F58D78C-4341-4BC8-9E62-95E39C675F42}">
      <dgm:prSet/>
      <dgm:spPr/>
      <dgm:t>
        <a:bodyPr/>
        <a:lstStyle/>
        <a:p>
          <a:endParaRPr lang="ru-RU"/>
        </a:p>
      </dgm:t>
    </dgm:pt>
    <dgm:pt modelId="{F4FF4238-4306-40CC-B72D-A5A41F68FBC7}" type="sibTrans" cxnId="{8F58D78C-4341-4BC8-9E62-95E39C675F42}">
      <dgm:prSet/>
      <dgm:spPr/>
      <dgm:t>
        <a:bodyPr/>
        <a:lstStyle/>
        <a:p>
          <a:endParaRPr lang="ru-RU"/>
        </a:p>
      </dgm:t>
    </dgm:pt>
    <dgm:pt modelId="{FD758BF7-5C23-4C93-A462-8E06A38FE16A}">
      <dgm:prSet phldrT="[Текст]" custT="1"/>
      <dgm:spPr/>
      <dgm:t>
        <a:bodyPr/>
        <a:lstStyle/>
        <a:p>
          <a:r>
            <a:rPr lang="ru-RU" sz="1700" b="1" dirty="0" smtClean="0"/>
            <a:t>ПРЕДСЕДАТЕЛЬ</a:t>
          </a:r>
          <a:endParaRPr lang="ru-RU" sz="1700" dirty="0" smtClean="0"/>
        </a:p>
        <a:p>
          <a:r>
            <a:rPr lang="ru-RU" sz="1400" dirty="0" smtClean="0"/>
            <a:t>доктор юридических наук, профессор </a:t>
          </a:r>
        </a:p>
        <a:p>
          <a:r>
            <a:rPr lang="ru-RU" sz="1700" b="1" dirty="0" smtClean="0"/>
            <a:t>ЕРШОВА          ИННА ВЛАДИМИРОВНА </a:t>
          </a:r>
        </a:p>
        <a:p>
          <a:r>
            <a:rPr lang="ru-RU" sz="1200" dirty="0" smtClean="0"/>
            <a:t>(499) 244-88-88, доб. 4-29</a:t>
          </a:r>
        </a:p>
        <a:p>
          <a:endParaRPr lang="ru-RU" sz="1200" dirty="0"/>
        </a:p>
      </dgm:t>
    </dgm:pt>
    <dgm:pt modelId="{DAD88AF4-3C87-4A6A-990F-2EB39DE34272}" type="parTrans" cxnId="{E0EDCDC0-69B2-40F4-BAC2-05D93041CFA7}">
      <dgm:prSet/>
      <dgm:spPr/>
      <dgm:t>
        <a:bodyPr/>
        <a:lstStyle/>
        <a:p>
          <a:endParaRPr lang="ru-RU"/>
        </a:p>
      </dgm:t>
    </dgm:pt>
    <dgm:pt modelId="{21376A41-236C-42D4-9556-5B5ECA898CBB}" type="sibTrans" cxnId="{E0EDCDC0-69B2-40F4-BAC2-05D93041CFA7}">
      <dgm:prSet/>
      <dgm:spPr/>
      <dgm:t>
        <a:bodyPr/>
        <a:lstStyle/>
        <a:p>
          <a:endParaRPr lang="ru-RU"/>
        </a:p>
      </dgm:t>
    </dgm:pt>
    <dgm:pt modelId="{7D84F605-7905-48E7-B818-5E81C6AEFBDF}" type="pres">
      <dgm:prSet presAssocID="{B23E9140-4569-42A6-90D8-F33FF2C9191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DD1985-CEFF-478F-AA16-116F280BDDAB}" type="pres">
      <dgm:prSet presAssocID="{71D68AAB-8771-4DAB-BD78-F69D5230BD79}" presName="roof" presStyleLbl="dkBgShp" presStyleIdx="0" presStyleCnt="2" custScaleY="48928" custLinFactNeighborX="8462" custLinFactNeighborY="-61538"/>
      <dgm:spPr/>
      <dgm:t>
        <a:bodyPr/>
        <a:lstStyle/>
        <a:p>
          <a:endParaRPr lang="ru-RU"/>
        </a:p>
      </dgm:t>
    </dgm:pt>
    <dgm:pt modelId="{C0EDFBD7-D5D1-4D7E-8482-F7980F6809F8}" type="pres">
      <dgm:prSet presAssocID="{71D68AAB-8771-4DAB-BD78-F69D5230BD79}" presName="pillars" presStyleCnt="0"/>
      <dgm:spPr/>
    </dgm:pt>
    <dgm:pt modelId="{A2A336D7-8676-4AA8-9B70-08D3DC226C73}" type="pres">
      <dgm:prSet presAssocID="{71D68AAB-8771-4DAB-BD78-F69D5230BD79}" presName="pillar1" presStyleLbl="node1" presStyleIdx="0" presStyleCnt="3" custScaleY="136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E5E8E9-994A-4BEB-9489-637CCAE0DAC8}" type="pres">
      <dgm:prSet presAssocID="{FD758BF7-5C23-4C93-A462-8E06A38FE16A}" presName="pillarX" presStyleLbl="node1" presStyleIdx="1" presStyleCnt="3" custScaleY="136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15E2B7-58A3-4C48-93A6-43FA4F019DE1}" type="pres">
      <dgm:prSet presAssocID="{9F515D96-019A-4674-806F-D3F812341264}" presName="pillarX" presStyleLbl="node1" presStyleIdx="2" presStyleCnt="3" custScaleY="136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D57D38-4FC5-464D-B782-CB1B6CB3CA6E}" type="pres">
      <dgm:prSet presAssocID="{71D68AAB-8771-4DAB-BD78-F69D5230BD79}" presName="base" presStyleLbl="dkBgShp" presStyleIdx="1" presStyleCnt="2" custLinFactNeighborY="85895"/>
      <dgm:spPr/>
    </dgm:pt>
  </dgm:ptLst>
  <dgm:cxnLst>
    <dgm:cxn modelId="{E431BDEB-D71A-43E5-B8DD-0438B49ED844}" type="presOf" srcId="{9F515D96-019A-4674-806F-D3F812341264}" destId="{B615E2B7-58A3-4C48-93A6-43FA4F019DE1}" srcOrd="0" destOrd="0" presId="urn:microsoft.com/office/officeart/2005/8/layout/hList3"/>
    <dgm:cxn modelId="{E0EDCDC0-69B2-40F4-BAC2-05D93041CFA7}" srcId="{71D68AAB-8771-4DAB-BD78-F69D5230BD79}" destId="{FD758BF7-5C23-4C93-A462-8E06A38FE16A}" srcOrd="1" destOrd="0" parTransId="{DAD88AF4-3C87-4A6A-990F-2EB39DE34272}" sibTransId="{21376A41-236C-42D4-9556-5B5ECA898CBB}"/>
    <dgm:cxn modelId="{8FC9F5F7-8A42-4A64-B088-23D4C7610000}" type="presOf" srcId="{B23E9140-4569-42A6-90D8-F33FF2C9191E}" destId="{7D84F605-7905-48E7-B818-5E81C6AEFBDF}" srcOrd="0" destOrd="0" presId="urn:microsoft.com/office/officeart/2005/8/layout/hList3"/>
    <dgm:cxn modelId="{8F58D78C-4341-4BC8-9E62-95E39C675F42}" srcId="{71D68AAB-8771-4DAB-BD78-F69D5230BD79}" destId="{9F515D96-019A-4674-806F-D3F812341264}" srcOrd="2" destOrd="0" parTransId="{D8E4651C-0938-4B48-A61D-A989CDD5EA6C}" sibTransId="{F4FF4238-4306-40CC-B72D-A5A41F68FBC7}"/>
    <dgm:cxn modelId="{05D24B14-DD7E-4D7F-ABE9-08BB50AA50FA}" type="presOf" srcId="{9B8C26B7-F26E-47D1-8829-DCC2CA703DE0}" destId="{A2A336D7-8676-4AA8-9B70-08D3DC226C73}" srcOrd="0" destOrd="0" presId="urn:microsoft.com/office/officeart/2005/8/layout/hList3"/>
    <dgm:cxn modelId="{83626781-5CFF-47B7-A461-142534503511}" type="presOf" srcId="{71D68AAB-8771-4DAB-BD78-F69D5230BD79}" destId="{26DD1985-CEFF-478F-AA16-116F280BDDAB}" srcOrd="0" destOrd="0" presId="urn:microsoft.com/office/officeart/2005/8/layout/hList3"/>
    <dgm:cxn modelId="{8E252284-2136-4AED-BD65-329CAF99BE65}" type="presOf" srcId="{FD758BF7-5C23-4C93-A462-8E06A38FE16A}" destId="{45E5E8E9-994A-4BEB-9489-637CCAE0DAC8}" srcOrd="0" destOrd="0" presId="urn:microsoft.com/office/officeart/2005/8/layout/hList3"/>
    <dgm:cxn modelId="{36C0ECF7-2FBA-4917-9951-86B3916509CA}" srcId="{B23E9140-4569-42A6-90D8-F33FF2C9191E}" destId="{71D68AAB-8771-4DAB-BD78-F69D5230BD79}" srcOrd="0" destOrd="0" parTransId="{D95BD15C-FB3A-455E-9D8E-67E16FFE2038}" sibTransId="{717E9504-777D-4262-B717-54D5E1F88CDB}"/>
    <dgm:cxn modelId="{30B09069-F308-4187-B995-5E4C986E38C1}" srcId="{71D68AAB-8771-4DAB-BD78-F69D5230BD79}" destId="{9B8C26B7-F26E-47D1-8829-DCC2CA703DE0}" srcOrd="0" destOrd="0" parTransId="{9FA91DBD-552B-41EC-8310-3C464FD15DC0}" sibTransId="{2A35FAD9-D6E1-414C-9CF7-9A2AD7644B37}"/>
    <dgm:cxn modelId="{8E50E480-846D-454A-9E9F-3763CC4FF00C}" type="presParOf" srcId="{7D84F605-7905-48E7-B818-5E81C6AEFBDF}" destId="{26DD1985-CEFF-478F-AA16-116F280BDDAB}" srcOrd="0" destOrd="0" presId="urn:microsoft.com/office/officeart/2005/8/layout/hList3"/>
    <dgm:cxn modelId="{1C2F10B0-DEAB-4230-8231-0CB3AEE282E1}" type="presParOf" srcId="{7D84F605-7905-48E7-B818-5E81C6AEFBDF}" destId="{C0EDFBD7-D5D1-4D7E-8482-F7980F6809F8}" srcOrd="1" destOrd="0" presId="urn:microsoft.com/office/officeart/2005/8/layout/hList3"/>
    <dgm:cxn modelId="{7A5D9F35-5D05-45C4-A63E-6CFA9BA7363B}" type="presParOf" srcId="{C0EDFBD7-D5D1-4D7E-8482-F7980F6809F8}" destId="{A2A336D7-8676-4AA8-9B70-08D3DC226C73}" srcOrd="0" destOrd="0" presId="urn:microsoft.com/office/officeart/2005/8/layout/hList3"/>
    <dgm:cxn modelId="{08C7E682-BACE-448A-8196-DDF7CB479AE1}" type="presParOf" srcId="{C0EDFBD7-D5D1-4D7E-8482-F7980F6809F8}" destId="{45E5E8E9-994A-4BEB-9489-637CCAE0DAC8}" srcOrd="1" destOrd="0" presId="urn:microsoft.com/office/officeart/2005/8/layout/hList3"/>
    <dgm:cxn modelId="{2693DC1F-AC4D-4684-A005-A04E0E827B40}" type="presParOf" srcId="{C0EDFBD7-D5D1-4D7E-8482-F7980F6809F8}" destId="{B615E2B7-58A3-4C48-93A6-43FA4F019DE1}" srcOrd="2" destOrd="0" presId="urn:microsoft.com/office/officeart/2005/8/layout/hList3"/>
    <dgm:cxn modelId="{2E91A7E2-42D7-461B-BD08-2A10409198FD}" type="presParOf" srcId="{7D84F605-7905-48E7-B818-5E81C6AEFBDF}" destId="{86D57D38-4FC5-464D-B782-CB1B6CB3CA6E}" srcOrd="2" destOrd="0" presId="urn:microsoft.com/office/officeart/2005/8/layout/hList3"/>
  </dgm:cxnLst>
  <dgm:bg>
    <a:effectLst>
      <a:softEdge rad="127000"/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34A4E5C-2493-4FFD-BD82-892A6A656957}" type="doc">
      <dgm:prSet loTypeId="urn:microsoft.com/office/officeart/2009/3/layout/PieProcess" loCatId="list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D7184BAC-7A89-4C93-B268-0137E733826D}">
      <dgm:prSet/>
      <dgm:spPr/>
      <dgm:t>
        <a:bodyPr/>
        <a:lstStyle/>
        <a:p>
          <a:r>
            <a:rPr lang="ru-RU" i="1" dirty="0" smtClean="0"/>
            <a:t>12.00.03</a:t>
          </a:r>
          <a:endParaRPr lang="ru-RU" dirty="0"/>
        </a:p>
      </dgm:t>
    </dgm:pt>
    <dgm:pt modelId="{11D64006-B719-46A3-9B87-A318ADC24D16}" type="parTrans" cxnId="{0A6F4171-A82F-4E65-A736-5370169B2B6D}">
      <dgm:prSet/>
      <dgm:spPr/>
      <dgm:t>
        <a:bodyPr/>
        <a:lstStyle/>
        <a:p>
          <a:endParaRPr lang="ru-RU"/>
        </a:p>
      </dgm:t>
    </dgm:pt>
    <dgm:pt modelId="{1F6951BD-14AE-4694-B224-3CF9FEAC9AA0}" type="sibTrans" cxnId="{0A6F4171-A82F-4E65-A736-5370169B2B6D}">
      <dgm:prSet/>
      <dgm:spPr/>
      <dgm:t>
        <a:bodyPr/>
        <a:lstStyle/>
        <a:p>
          <a:endParaRPr lang="ru-RU"/>
        </a:p>
      </dgm:t>
    </dgm:pt>
    <dgm:pt modelId="{C6E24C6F-18AC-4440-93CD-096D24C12173}">
      <dgm:prSet custT="1"/>
      <dgm:spPr/>
      <dgm:t>
        <a:bodyPr/>
        <a:lstStyle/>
        <a:p>
          <a:pPr algn="l"/>
          <a:r>
            <a:rPr lang="ru-RU" sz="1400" i="1" dirty="0" smtClean="0"/>
            <a:t>Гражданское право; предпринимательское право; семейное право; международное частное право</a:t>
          </a:r>
          <a:endParaRPr lang="ru-RU" sz="1400" dirty="0"/>
        </a:p>
      </dgm:t>
    </dgm:pt>
    <dgm:pt modelId="{ED0EBED0-CB45-4081-83FE-B9CF83CC6C58}" type="parTrans" cxnId="{479066D3-10C4-4453-B1D1-2A8EB600EF48}">
      <dgm:prSet/>
      <dgm:spPr/>
      <dgm:t>
        <a:bodyPr/>
        <a:lstStyle/>
        <a:p>
          <a:endParaRPr lang="ru-RU"/>
        </a:p>
      </dgm:t>
    </dgm:pt>
    <dgm:pt modelId="{D512FA42-56EE-4EE3-9BC2-F03129BB6AE2}" type="sibTrans" cxnId="{479066D3-10C4-4453-B1D1-2A8EB600EF48}">
      <dgm:prSet/>
      <dgm:spPr/>
      <dgm:t>
        <a:bodyPr/>
        <a:lstStyle/>
        <a:p>
          <a:endParaRPr lang="ru-RU"/>
        </a:p>
      </dgm:t>
    </dgm:pt>
    <dgm:pt modelId="{9D69375B-5AE2-4907-9A68-0304AEC6D16D}">
      <dgm:prSet/>
      <dgm:spPr/>
      <dgm:t>
        <a:bodyPr/>
        <a:lstStyle/>
        <a:p>
          <a:r>
            <a:rPr lang="ru-RU" i="1" dirty="0" smtClean="0"/>
            <a:t>12.00.07</a:t>
          </a:r>
          <a:endParaRPr lang="ru-RU" dirty="0"/>
        </a:p>
      </dgm:t>
    </dgm:pt>
    <dgm:pt modelId="{FE15FE1D-230F-4943-B4C8-961E07BE0B55}" type="parTrans" cxnId="{84C9E326-2454-4B5D-8099-995CEBD72277}">
      <dgm:prSet/>
      <dgm:spPr/>
      <dgm:t>
        <a:bodyPr/>
        <a:lstStyle/>
        <a:p>
          <a:endParaRPr lang="ru-RU"/>
        </a:p>
      </dgm:t>
    </dgm:pt>
    <dgm:pt modelId="{E73F07EA-30BB-4C39-9658-AE190FC9F96B}" type="sibTrans" cxnId="{84C9E326-2454-4B5D-8099-995CEBD72277}">
      <dgm:prSet/>
      <dgm:spPr/>
      <dgm:t>
        <a:bodyPr/>
        <a:lstStyle/>
        <a:p>
          <a:endParaRPr lang="ru-RU"/>
        </a:p>
      </dgm:t>
    </dgm:pt>
    <dgm:pt modelId="{0A364FAC-52DD-4F14-A613-C54C62B3E174}">
      <dgm:prSet custT="1"/>
      <dgm:spPr/>
      <dgm:t>
        <a:bodyPr/>
        <a:lstStyle/>
        <a:p>
          <a:r>
            <a:rPr lang="ru-RU" sz="1400" i="1" dirty="0" smtClean="0"/>
            <a:t>Корпоративное право; конкурентное право; энергетическое право</a:t>
          </a:r>
          <a:endParaRPr lang="ru-RU" sz="1400" dirty="0"/>
        </a:p>
      </dgm:t>
    </dgm:pt>
    <dgm:pt modelId="{53CF0236-0930-42C6-8717-59BC39832279}" type="parTrans" cxnId="{FC352FD4-7567-4A84-90D5-2630CFA8F258}">
      <dgm:prSet/>
      <dgm:spPr/>
      <dgm:t>
        <a:bodyPr/>
        <a:lstStyle/>
        <a:p>
          <a:endParaRPr lang="ru-RU"/>
        </a:p>
      </dgm:t>
    </dgm:pt>
    <dgm:pt modelId="{41C8405E-CF75-4CE9-9348-CE7ECC8A4A07}" type="sibTrans" cxnId="{FC352FD4-7567-4A84-90D5-2630CFA8F258}">
      <dgm:prSet/>
      <dgm:spPr/>
      <dgm:t>
        <a:bodyPr/>
        <a:lstStyle/>
        <a:p>
          <a:endParaRPr lang="ru-RU"/>
        </a:p>
      </dgm:t>
    </dgm:pt>
    <dgm:pt modelId="{E69FCDC3-B308-4B57-B6CD-B9F5805CF89D}">
      <dgm:prSet/>
      <dgm:spPr/>
      <dgm:t>
        <a:bodyPr/>
        <a:lstStyle/>
        <a:p>
          <a:r>
            <a:rPr lang="ru-RU" i="1" dirty="0" smtClean="0"/>
            <a:t>12.00.15</a:t>
          </a:r>
          <a:endParaRPr lang="ru-RU" dirty="0"/>
        </a:p>
      </dgm:t>
    </dgm:pt>
    <dgm:pt modelId="{68C8A818-57D6-4DB2-90D2-136AD3378BE1}" type="parTrans" cxnId="{F283E30E-C095-40C4-867F-DB9491EF5DDA}">
      <dgm:prSet/>
      <dgm:spPr/>
      <dgm:t>
        <a:bodyPr/>
        <a:lstStyle/>
        <a:p>
          <a:endParaRPr lang="ru-RU"/>
        </a:p>
      </dgm:t>
    </dgm:pt>
    <dgm:pt modelId="{75DFEA60-C29A-43A4-B68D-122EC9F9F2D5}" type="sibTrans" cxnId="{F283E30E-C095-40C4-867F-DB9491EF5DDA}">
      <dgm:prSet/>
      <dgm:spPr/>
      <dgm:t>
        <a:bodyPr/>
        <a:lstStyle/>
        <a:p>
          <a:endParaRPr lang="ru-RU"/>
        </a:p>
      </dgm:t>
    </dgm:pt>
    <dgm:pt modelId="{EB5CAAEC-99F7-41E4-A827-80D4EDB54617}">
      <dgm:prSet custT="1"/>
      <dgm:spPr/>
      <dgm:t>
        <a:bodyPr/>
        <a:lstStyle/>
        <a:p>
          <a:r>
            <a:rPr lang="ru-RU" sz="1400" i="1" dirty="0" smtClean="0"/>
            <a:t>Гражданский процесс; арбитражный процесс</a:t>
          </a:r>
          <a:endParaRPr lang="ru-RU" sz="1400" dirty="0"/>
        </a:p>
      </dgm:t>
    </dgm:pt>
    <dgm:pt modelId="{817F789C-1B7B-4890-B6BD-76E078A0676C}" type="parTrans" cxnId="{E9C4608A-83B0-41AE-99D8-A1E0F26E1456}">
      <dgm:prSet/>
      <dgm:spPr/>
      <dgm:t>
        <a:bodyPr/>
        <a:lstStyle/>
        <a:p>
          <a:endParaRPr lang="ru-RU"/>
        </a:p>
      </dgm:t>
    </dgm:pt>
    <dgm:pt modelId="{49405922-DEA6-4CCF-B828-1F38639CD244}" type="sibTrans" cxnId="{E9C4608A-83B0-41AE-99D8-A1E0F26E1456}">
      <dgm:prSet/>
      <dgm:spPr/>
      <dgm:t>
        <a:bodyPr/>
        <a:lstStyle/>
        <a:p>
          <a:endParaRPr lang="ru-RU"/>
        </a:p>
      </dgm:t>
    </dgm:pt>
    <dgm:pt modelId="{184C54AD-BC0D-4250-BFDB-2E4A22851C38}" type="pres">
      <dgm:prSet presAssocID="{734A4E5C-2493-4FFD-BD82-892A6A656957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CA26B55-B1EB-418F-9F1C-932F19A3D389}" type="pres">
      <dgm:prSet presAssocID="{D7184BAC-7A89-4C93-B268-0137E733826D}" presName="ParentComposite" presStyleCnt="0"/>
      <dgm:spPr/>
    </dgm:pt>
    <dgm:pt modelId="{C470EB19-88AF-4505-AE20-58A1F78B16BF}" type="pres">
      <dgm:prSet presAssocID="{D7184BAC-7A89-4C93-B268-0137E733826D}" presName="Chord" presStyleLbl="bgShp" presStyleIdx="0" presStyleCnt="3"/>
      <dgm:spPr/>
    </dgm:pt>
    <dgm:pt modelId="{8BE5AA4B-7DD0-41D1-8CD0-1FE8428F6A8A}" type="pres">
      <dgm:prSet presAssocID="{D7184BAC-7A89-4C93-B268-0137E733826D}" presName="Pie" presStyleLbl="alignNode1" presStyleIdx="0" presStyleCnt="3"/>
      <dgm:spPr/>
    </dgm:pt>
    <dgm:pt modelId="{FA5A5872-75A4-4935-82B2-E597BA758F62}" type="pres">
      <dgm:prSet presAssocID="{D7184BAC-7A89-4C93-B268-0137E733826D}" presName="Parent" presStyleLbl="revTx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8B0C8F-1EB4-4F93-ADE8-94149F318616}" type="pres">
      <dgm:prSet presAssocID="{D512FA42-56EE-4EE3-9BC2-F03129BB6AE2}" presName="negSibTrans" presStyleCnt="0"/>
      <dgm:spPr/>
    </dgm:pt>
    <dgm:pt modelId="{5EB41470-85F3-4F6D-B7F6-211476D5158B}" type="pres">
      <dgm:prSet presAssocID="{D7184BAC-7A89-4C93-B268-0137E733826D}" presName="composite" presStyleCnt="0"/>
      <dgm:spPr/>
    </dgm:pt>
    <dgm:pt modelId="{A89952CC-A789-43F7-B023-C8DB6E801905}" type="pres">
      <dgm:prSet presAssocID="{D7184BAC-7A89-4C93-B268-0137E733826D}" presName="Child" presStyleLbl="revTx" presStyleIdx="1" presStyleCnt="6" custScaleX="1854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F8B521-2E6A-42A5-AA73-02FF8652BE9C}" type="pres">
      <dgm:prSet presAssocID="{1F6951BD-14AE-4694-B224-3CF9FEAC9AA0}" presName="sibTrans" presStyleCnt="0"/>
      <dgm:spPr/>
    </dgm:pt>
    <dgm:pt modelId="{73BCE89E-B55D-44FF-B024-171B18A5AF76}" type="pres">
      <dgm:prSet presAssocID="{9D69375B-5AE2-4907-9A68-0304AEC6D16D}" presName="ParentComposite" presStyleCnt="0"/>
      <dgm:spPr/>
    </dgm:pt>
    <dgm:pt modelId="{FE32F159-6A0B-4947-BCA8-9B8EDBD69215}" type="pres">
      <dgm:prSet presAssocID="{9D69375B-5AE2-4907-9A68-0304AEC6D16D}" presName="Chord" presStyleLbl="bgShp" presStyleIdx="1" presStyleCnt="3"/>
      <dgm:spPr/>
    </dgm:pt>
    <dgm:pt modelId="{7F68478F-BF97-4FEA-9D1D-C27572D96FD9}" type="pres">
      <dgm:prSet presAssocID="{9D69375B-5AE2-4907-9A68-0304AEC6D16D}" presName="Pie" presStyleLbl="alignNode1" presStyleIdx="1" presStyleCnt="3"/>
      <dgm:spPr/>
    </dgm:pt>
    <dgm:pt modelId="{38BCED6B-8B0D-49D6-8616-932F224CEB60}" type="pres">
      <dgm:prSet presAssocID="{9D69375B-5AE2-4907-9A68-0304AEC6D16D}" presName="Parent" presStyleLbl="revTx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081143-D13E-4B8A-993E-FC91B2CE277E}" type="pres">
      <dgm:prSet presAssocID="{41C8405E-CF75-4CE9-9348-CE7ECC8A4A07}" presName="negSibTrans" presStyleCnt="0"/>
      <dgm:spPr/>
    </dgm:pt>
    <dgm:pt modelId="{84E69349-020C-42CB-AE62-BC805EEC868A}" type="pres">
      <dgm:prSet presAssocID="{9D69375B-5AE2-4907-9A68-0304AEC6D16D}" presName="composite" presStyleCnt="0"/>
      <dgm:spPr/>
    </dgm:pt>
    <dgm:pt modelId="{20E06CB2-043A-4169-9A93-CF9F8B82D68D}" type="pres">
      <dgm:prSet presAssocID="{9D69375B-5AE2-4907-9A68-0304AEC6D16D}" presName="Child" presStyleLbl="revTx" presStyleIdx="3" presStyleCnt="6" custScaleX="1350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A74801-873F-4B89-9A55-62C946549BBD}" type="pres">
      <dgm:prSet presAssocID="{E73F07EA-30BB-4C39-9658-AE190FC9F96B}" presName="sibTrans" presStyleCnt="0"/>
      <dgm:spPr/>
    </dgm:pt>
    <dgm:pt modelId="{A1C92BB2-4AA2-4227-867B-BD6AED5BF7D3}" type="pres">
      <dgm:prSet presAssocID="{E69FCDC3-B308-4B57-B6CD-B9F5805CF89D}" presName="ParentComposite" presStyleCnt="0"/>
      <dgm:spPr/>
    </dgm:pt>
    <dgm:pt modelId="{A60746ED-7C73-4E94-8BBF-ABEBD7B97868}" type="pres">
      <dgm:prSet presAssocID="{E69FCDC3-B308-4B57-B6CD-B9F5805CF89D}" presName="Chord" presStyleLbl="bgShp" presStyleIdx="2" presStyleCnt="3"/>
      <dgm:spPr/>
    </dgm:pt>
    <dgm:pt modelId="{576FB7FC-D0A3-4D04-B00E-81183469A92B}" type="pres">
      <dgm:prSet presAssocID="{E69FCDC3-B308-4B57-B6CD-B9F5805CF89D}" presName="Pie" presStyleLbl="alignNode1" presStyleIdx="2" presStyleCnt="3"/>
      <dgm:spPr/>
    </dgm:pt>
    <dgm:pt modelId="{BBCD5209-9B1C-42B5-9A50-300B48A5BE3D}" type="pres">
      <dgm:prSet presAssocID="{E69FCDC3-B308-4B57-B6CD-B9F5805CF89D}" presName="Parent" presStyleLbl="revTx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EC9613-8BD4-4A9D-8508-D8882C68A503}" type="pres">
      <dgm:prSet presAssocID="{49405922-DEA6-4CCF-B828-1F38639CD244}" presName="negSibTrans" presStyleCnt="0"/>
      <dgm:spPr/>
    </dgm:pt>
    <dgm:pt modelId="{429822EF-7DD0-4C36-9B80-64431E429DA4}" type="pres">
      <dgm:prSet presAssocID="{E69FCDC3-B308-4B57-B6CD-B9F5805CF89D}" presName="composite" presStyleCnt="0"/>
      <dgm:spPr/>
    </dgm:pt>
    <dgm:pt modelId="{1C078813-36C8-4659-BF76-FF005C3C6DCE}" type="pres">
      <dgm:prSet presAssocID="{E69FCDC3-B308-4B57-B6CD-B9F5805CF89D}" presName="Child" presStyleLbl="revTx" presStyleIdx="5" presStyleCnt="6" custScaleX="1374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5C9EEC-CB40-4D25-87EF-FBC8676F0A66}" type="presOf" srcId="{C6E24C6F-18AC-4440-93CD-096D24C12173}" destId="{A89952CC-A789-43F7-B023-C8DB6E801905}" srcOrd="0" destOrd="0" presId="urn:microsoft.com/office/officeart/2009/3/layout/PieProcess"/>
    <dgm:cxn modelId="{205035AC-5476-4849-ACB0-8D452710A922}" type="presOf" srcId="{E69FCDC3-B308-4B57-B6CD-B9F5805CF89D}" destId="{BBCD5209-9B1C-42B5-9A50-300B48A5BE3D}" srcOrd="0" destOrd="0" presId="urn:microsoft.com/office/officeart/2009/3/layout/PieProcess"/>
    <dgm:cxn modelId="{0A6F4171-A82F-4E65-A736-5370169B2B6D}" srcId="{734A4E5C-2493-4FFD-BD82-892A6A656957}" destId="{D7184BAC-7A89-4C93-B268-0137E733826D}" srcOrd="0" destOrd="0" parTransId="{11D64006-B719-46A3-9B87-A318ADC24D16}" sibTransId="{1F6951BD-14AE-4694-B224-3CF9FEAC9AA0}"/>
    <dgm:cxn modelId="{C9BBBCAD-832A-45DD-9569-641E289C986D}" type="presOf" srcId="{EB5CAAEC-99F7-41E4-A827-80D4EDB54617}" destId="{1C078813-36C8-4659-BF76-FF005C3C6DCE}" srcOrd="0" destOrd="0" presId="urn:microsoft.com/office/officeart/2009/3/layout/PieProcess"/>
    <dgm:cxn modelId="{73235E23-2302-4B30-A491-31CF05F5B30A}" type="presOf" srcId="{734A4E5C-2493-4FFD-BD82-892A6A656957}" destId="{184C54AD-BC0D-4250-BFDB-2E4A22851C38}" srcOrd="0" destOrd="0" presId="urn:microsoft.com/office/officeart/2009/3/layout/PieProcess"/>
    <dgm:cxn modelId="{479066D3-10C4-4453-B1D1-2A8EB600EF48}" srcId="{D7184BAC-7A89-4C93-B268-0137E733826D}" destId="{C6E24C6F-18AC-4440-93CD-096D24C12173}" srcOrd="0" destOrd="0" parTransId="{ED0EBED0-CB45-4081-83FE-B9CF83CC6C58}" sibTransId="{D512FA42-56EE-4EE3-9BC2-F03129BB6AE2}"/>
    <dgm:cxn modelId="{BCF70D2A-5DF3-492B-8882-D9328FAF0B7B}" type="presOf" srcId="{9D69375B-5AE2-4907-9A68-0304AEC6D16D}" destId="{38BCED6B-8B0D-49D6-8616-932F224CEB60}" srcOrd="0" destOrd="0" presId="urn:microsoft.com/office/officeart/2009/3/layout/PieProcess"/>
    <dgm:cxn modelId="{84C9E326-2454-4B5D-8099-995CEBD72277}" srcId="{734A4E5C-2493-4FFD-BD82-892A6A656957}" destId="{9D69375B-5AE2-4907-9A68-0304AEC6D16D}" srcOrd="1" destOrd="0" parTransId="{FE15FE1D-230F-4943-B4C8-961E07BE0B55}" sibTransId="{E73F07EA-30BB-4C39-9658-AE190FC9F96B}"/>
    <dgm:cxn modelId="{E9C4608A-83B0-41AE-99D8-A1E0F26E1456}" srcId="{E69FCDC3-B308-4B57-B6CD-B9F5805CF89D}" destId="{EB5CAAEC-99F7-41E4-A827-80D4EDB54617}" srcOrd="0" destOrd="0" parTransId="{817F789C-1B7B-4890-B6BD-76E078A0676C}" sibTransId="{49405922-DEA6-4CCF-B828-1F38639CD244}"/>
    <dgm:cxn modelId="{D2331F40-CFB2-4AA3-9E51-2A39EEE73261}" type="presOf" srcId="{0A364FAC-52DD-4F14-A613-C54C62B3E174}" destId="{20E06CB2-043A-4169-9A93-CF9F8B82D68D}" srcOrd="0" destOrd="0" presId="urn:microsoft.com/office/officeart/2009/3/layout/PieProcess"/>
    <dgm:cxn modelId="{FC352FD4-7567-4A84-90D5-2630CFA8F258}" srcId="{9D69375B-5AE2-4907-9A68-0304AEC6D16D}" destId="{0A364FAC-52DD-4F14-A613-C54C62B3E174}" srcOrd="0" destOrd="0" parTransId="{53CF0236-0930-42C6-8717-59BC39832279}" sibTransId="{41C8405E-CF75-4CE9-9348-CE7ECC8A4A07}"/>
    <dgm:cxn modelId="{F283E30E-C095-40C4-867F-DB9491EF5DDA}" srcId="{734A4E5C-2493-4FFD-BD82-892A6A656957}" destId="{E69FCDC3-B308-4B57-B6CD-B9F5805CF89D}" srcOrd="2" destOrd="0" parTransId="{68C8A818-57D6-4DB2-90D2-136AD3378BE1}" sibTransId="{75DFEA60-C29A-43A4-B68D-122EC9F9F2D5}"/>
    <dgm:cxn modelId="{933673C8-4C89-4C09-9AB2-59CCE68721F1}" type="presOf" srcId="{D7184BAC-7A89-4C93-B268-0137E733826D}" destId="{FA5A5872-75A4-4935-82B2-E597BA758F62}" srcOrd="0" destOrd="0" presId="urn:microsoft.com/office/officeart/2009/3/layout/PieProcess"/>
    <dgm:cxn modelId="{11E23636-C77B-44D2-A2D8-39004DECCC2F}" type="presParOf" srcId="{184C54AD-BC0D-4250-BFDB-2E4A22851C38}" destId="{9CA26B55-B1EB-418F-9F1C-932F19A3D389}" srcOrd="0" destOrd="0" presId="urn:microsoft.com/office/officeart/2009/3/layout/PieProcess"/>
    <dgm:cxn modelId="{C9F37B3F-96DD-42EB-9DE1-F93C661108CE}" type="presParOf" srcId="{9CA26B55-B1EB-418F-9F1C-932F19A3D389}" destId="{C470EB19-88AF-4505-AE20-58A1F78B16BF}" srcOrd="0" destOrd="0" presId="urn:microsoft.com/office/officeart/2009/3/layout/PieProcess"/>
    <dgm:cxn modelId="{4B3856AB-CCF5-48A8-8BB3-B3282FF9E482}" type="presParOf" srcId="{9CA26B55-B1EB-418F-9F1C-932F19A3D389}" destId="{8BE5AA4B-7DD0-41D1-8CD0-1FE8428F6A8A}" srcOrd="1" destOrd="0" presId="urn:microsoft.com/office/officeart/2009/3/layout/PieProcess"/>
    <dgm:cxn modelId="{1B85D17D-82DA-44C3-A71E-A7CB83EF0509}" type="presParOf" srcId="{9CA26B55-B1EB-418F-9F1C-932F19A3D389}" destId="{FA5A5872-75A4-4935-82B2-E597BA758F62}" srcOrd="2" destOrd="0" presId="urn:microsoft.com/office/officeart/2009/3/layout/PieProcess"/>
    <dgm:cxn modelId="{923A2CA6-B4E8-41EA-A37C-8EC74A2A66CA}" type="presParOf" srcId="{184C54AD-BC0D-4250-BFDB-2E4A22851C38}" destId="{0C8B0C8F-1EB4-4F93-ADE8-94149F318616}" srcOrd="1" destOrd="0" presId="urn:microsoft.com/office/officeart/2009/3/layout/PieProcess"/>
    <dgm:cxn modelId="{727F3553-3C38-4028-A0EC-E1EB7D8C5D96}" type="presParOf" srcId="{184C54AD-BC0D-4250-BFDB-2E4A22851C38}" destId="{5EB41470-85F3-4F6D-B7F6-211476D5158B}" srcOrd="2" destOrd="0" presId="urn:microsoft.com/office/officeart/2009/3/layout/PieProcess"/>
    <dgm:cxn modelId="{12DC44B4-B5B1-4370-9722-FD6B94E5CD68}" type="presParOf" srcId="{5EB41470-85F3-4F6D-B7F6-211476D5158B}" destId="{A89952CC-A789-43F7-B023-C8DB6E801905}" srcOrd="0" destOrd="0" presId="urn:microsoft.com/office/officeart/2009/3/layout/PieProcess"/>
    <dgm:cxn modelId="{23424394-7A78-43F7-AA1E-81C540610ADF}" type="presParOf" srcId="{184C54AD-BC0D-4250-BFDB-2E4A22851C38}" destId="{5CF8B521-2E6A-42A5-AA73-02FF8652BE9C}" srcOrd="3" destOrd="0" presId="urn:microsoft.com/office/officeart/2009/3/layout/PieProcess"/>
    <dgm:cxn modelId="{167336A7-74AE-4C36-8DCE-B4FF7B2406A6}" type="presParOf" srcId="{184C54AD-BC0D-4250-BFDB-2E4A22851C38}" destId="{73BCE89E-B55D-44FF-B024-171B18A5AF76}" srcOrd="4" destOrd="0" presId="urn:microsoft.com/office/officeart/2009/3/layout/PieProcess"/>
    <dgm:cxn modelId="{6B7AF8B1-9CED-4251-9EDB-B3CDC204B122}" type="presParOf" srcId="{73BCE89E-B55D-44FF-B024-171B18A5AF76}" destId="{FE32F159-6A0B-4947-BCA8-9B8EDBD69215}" srcOrd="0" destOrd="0" presId="urn:microsoft.com/office/officeart/2009/3/layout/PieProcess"/>
    <dgm:cxn modelId="{7E831E84-4151-4945-B346-AA106D8CE368}" type="presParOf" srcId="{73BCE89E-B55D-44FF-B024-171B18A5AF76}" destId="{7F68478F-BF97-4FEA-9D1D-C27572D96FD9}" srcOrd="1" destOrd="0" presId="urn:microsoft.com/office/officeart/2009/3/layout/PieProcess"/>
    <dgm:cxn modelId="{AF6E9B38-2798-4427-A516-9C2472FDC8B7}" type="presParOf" srcId="{73BCE89E-B55D-44FF-B024-171B18A5AF76}" destId="{38BCED6B-8B0D-49D6-8616-932F224CEB60}" srcOrd="2" destOrd="0" presId="urn:microsoft.com/office/officeart/2009/3/layout/PieProcess"/>
    <dgm:cxn modelId="{E5B4540F-85B0-4D4E-AB12-B3E25EBC4FA0}" type="presParOf" srcId="{184C54AD-BC0D-4250-BFDB-2E4A22851C38}" destId="{94081143-D13E-4B8A-993E-FC91B2CE277E}" srcOrd="5" destOrd="0" presId="urn:microsoft.com/office/officeart/2009/3/layout/PieProcess"/>
    <dgm:cxn modelId="{A11BA0C3-D5A3-4434-BC95-EC886522CA7C}" type="presParOf" srcId="{184C54AD-BC0D-4250-BFDB-2E4A22851C38}" destId="{84E69349-020C-42CB-AE62-BC805EEC868A}" srcOrd="6" destOrd="0" presId="urn:microsoft.com/office/officeart/2009/3/layout/PieProcess"/>
    <dgm:cxn modelId="{B8B2949B-60A8-4BA9-B8FB-6B539B519CE9}" type="presParOf" srcId="{84E69349-020C-42CB-AE62-BC805EEC868A}" destId="{20E06CB2-043A-4169-9A93-CF9F8B82D68D}" srcOrd="0" destOrd="0" presId="urn:microsoft.com/office/officeart/2009/3/layout/PieProcess"/>
    <dgm:cxn modelId="{65E51CAF-B3AE-4CD0-BD0C-3755C495020C}" type="presParOf" srcId="{184C54AD-BC0D-4250-BFDB-2E4A22851C38}" destId="{0AA74801-873F-4B89-9A55-62C946549BBD}" srcOrd="7" destOrd="0" presId="urn:microsoft.com/office/officeart/2009/3/layout/PieProcess"/>
    <dgm:cxn modelId="{A7D5D106-F8BD-4D70-B059-4B896669240E}" type="presParOf" srcId="{184C54AD-BC0D-4250-BFDB-2E4A22851C38}" destId="{A1C92BB2-4AA2-4227-867B-BD6AED5BF7D3}" srcOrd="8" destOrd="0" presId="urn:microsoft.com/office/officeart/2009/3/layout/PieProcess"/>
    <dgm:cxn modelId="{D3B3F42A-A179-4418-A41C-B56EF03E53DA}" type="presParOf" srcId="{A1C92BB2-4AA2-4227-867B-BD6AED5BF7D3}" destId="{A60746ED-7C73-4E94-8BBF-ABEBD7B97868}" srcOrd="0" destOrd="0" presId="urn:microsoft.com/office/officeart/2009/3/layout/PieProcess"/>
    <dgm:cxn modelId="{8E9BAEF8-4DE7-488F-A028-99BC20548186}" type="presParOf" srcId="{A1C92BB2-4AA2-4227-867B-BD6AED5BF7D3}" destId="{576FB7FC-D0A3-4D04-B00E-81183469A92B}" srcOrd="1" destOrd="0" presId="urn:microsoft.com/office/officeart/2009/3/layout/PieProcess"/>
    <dgm:cxn modelId="{3F74B658-496E-426F-BDCD-6B99D15D5F64}" type="presParOf" srcId="{A1C92BB2-4AA2-4227-867B-BD6AED5BF7D3}" destId="{BBCD5209-9B1C-42B5-9A50-300B48A5BE3D}" srcOrd="2" destOrd="0" presId="urn:microsoft.com/office/officeart/2009/3/layout/PieProcess"/>
    <dgm:cxn modelId="{022F5E24-E6F7-42BE-93CD-6FA6A3AC95C6}" type="presParOf" srcId="{184C54AD-BC0D-4250-BFDB-2E4A22851C38}" destId="{94EC9613-8BD4-4A9D-8508-D8882C68A503}" srcOrd="9" destOrd="0" presId="urn:microsoft.com/office/officeart/2009/3/layout/PieProcess"/>
    <dgm:cxn modelId="{82279B97-2788-4637-A6AC-E93D4AB259FC}" type="presParOf" srcId="{184C54AD-BC0D-4250-BFDB-2E4A22851C38}" destId="{429822EF-7DD0-4C36-9B80-64431E429DA4}" srcOrd="10" destOrd="0" presId="urn:microsoft.com/office/officeart/2009/3/layout/PieProcess"/>
    <dgm:cxn modelId="{70D20431-B328-41F2-B142-650ECCCBCFF4}" type="presParOf" srcId="{429822EF-7DD0-4C36-9B80-64431E429DA4}" destId="{1C078813-36C8-4659-BF76-FF005C3C6DCE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23E9140-4569-42A6-90D8-F33FF2C9191E}" type="doc">
      <dgm:prSet loTypeId="urn:microsoft.com/office/officeart/2005/8/layout/hList3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1D68AAB-8771-4DAB-BD78-F69D5230BD79}">
      <dgm:prSet phldrT="[Текст]" custT="1"/>
      <dgm:spPr/>
      <dgm:t>
        <a:bodyPr/>
        <a:lstStyle/>
        <a:p>
          <a:pPr algn="l"/>
          <a:endParaRPr lang="ru-RU" sz="1800" dirty="0"/>
        </a:p>
      </dgm:t>
    </dgm:pt>
    <dgm:pt modelId="{D95BD15C-FB3A-455E-9D8E-67E16FFE2038}" type="parTrans" cxnId="{36C0ECF7-2FBA-4917-9951-86B3916509CA}">
      <dgm:prSet/>
      <dgm:spPr/>
      <dgm:t>
        <a:bodyPr/>
        <a:lstStyle/>
        <a:p>
          <a:endParaRPr lang="ru-RU"/>
        </a:p>
      </dgm:t>
    </dgm:pt>
    <dgm:pt modelId="{717E9504-777D-4262-B717-54D5E1F88CDB}" type="sibTrans" cxnId="{36C0ECF7-2FBA-4917-9951-86B3916509CA}">
      <dgm:prSet/>
      <dgm:spPr/>
      <dgm:t>
        <a:bodyPr/>
        <a:lstStyle/>
        <a:p>
          <a:endParaRPr lang="ru-RU"/>
        </a:p>
      </dgm:t>
    </dgm:pt>
    <dgm:pt modelId="{9B8C26B7-F26E-47D1-8829-DCC2CA703DE0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700" b="1" dirty="0" smtClean="0"/>
            <a:t>ЗАМЕСТИТЕЛЬ ПРЕДСЕДАТЕЛЯ</a:t>
          </a:r>
          <a:endParaRPr lang="ru-RU" sz="1700" dirty="0" smtClean="0"/>
        </a:p>
        <a:p>
          <a:r>
            <a:rPr lang="ru-RU" sz="1400" dirty="0" smtClean="0"/>
            <a:t>доктор юридических наук, профессор</a:t>
          </a:r>
        </a:p>
        <a:p>
          <a:r>
            <a:rPr lang="ru-RU" sz="1700" dirty="0" smtClean="0"/>
            <a:t>АРЗУМАНОВА ЛАНА        ЛЬВОВНА </a:t>
          </a:r>
        </a:p>
        <a:p>
          <a:r>
            <a:rPr lang="ru-RU" sz="1200" dirty="0" smtClean="0"/>
            <a:t>(499) 244-88-88, доб. 4-59</a:t>
          </a:r>
        </a:p>
        <a:p>
          <a:pPr>
            <a:lnSpc>
              <a:spcPct val="100000"/>
            </a:lnSpc>
          </a:pPr>
          <a:endParaRPr lang="ru-RU" sz="1200" dirty="0"/>
        </a:p>
      </dgm:t>
    </dgm:pt>
    <dgm:pt modelId="{9FA91DBD-552B-41EC-8310-3C464FD15DC0}" type="parTrans" cxnId="{30B09069-F308-4187-B995-5E4C986E38C1}">
      <dgm:prSet/>
      <dgm:spPr/>
      <dgm:t>
        <a:bodyPr/>
        <a:lstStyle/>
        <a:p>
          <a:endParaRPr lang="ru-RU"/>
        </a:p>
      </dgm:t>
    </dgm:pt>
    <dgm:pt modelId="{2A35FAD9-D6E1-414C-9CF7-9A2AD7644B37}" type="sibTrans" cxnId="{30B09069-F308-4187-B995-5E4C986E38C1}">
      <dgm:prSet/>
      <dgm:spPr/>
      <dgm:t>
        <a:bodyPr/>
        <a:lstStyle/>
        <a:p>
          <a:endParaRPr lang="ru-RU"/>
        </a:p>
      </dgm:t>
    </dgm:pt>
    <dgm:pt modelId="{9F515D96-019A-4674-806F-D3F812341264}">
      <dgm:prSet phldrT="[Текст]" custT="1"/>
      <dgm:spPr/>
      <dgm:t>
        <a:bodyPr/>
        <a:lstStyle/>
        <a:p>
          <a:r>
            <a:rPr lang="ru-RU" sz="1700" b="1" dirty="0" smtClean="0"/>
            <a:t>УЧЕНЫЙ СЕКРЕТАРЬ</a:t>
          </a:r>
          <a:endParaRPr lang="ru-RU" sz="1700" dirty="0" smtClean="0"/>
        </a:p>
        <a:p>
          <a:r>
            <a:rPr lang="ru-RU" sz="1400" dirty="0" smtClean="0"/>
            <a:t>доктор юридических наук, профессор</a:t>
          </a:r>
        </a:p>
        <a:p>
          <a:r>
            <a:rPr lang="ru-RU" sz="1700" dirty="0" smtClean="0"/>
            <a:t>СТЕПАНЕНКО ЮРИЙ ВИКТОРОВИЧ </a:t>
          </a:r>
        </a:p>
        <a:p>
          <a:r>
            <a:rPr lang="ru-RU" sz="1200" dirty="0" smtClean="0"/>
            <a:t>(499) 244-88-88, доб. 6-95</a:t>
          </a:r>
          <a:endParaRPr lang="ru-RU" sz="700" dirty="0"/>
        </a:p>
      </dgm:t>
    </dgm:pt>
    <dgm:pt modelId="{D8E4651C-0938-4B48-A61D-A989CDD5EA6C}" type="parTrans" cxnId="{8F58D78C-4341-4BC8-9E62-95E39C675F42}">
      <dgm:prSet/>
      <dgm:spPr/>
      <dgm:t>
        <a:bodyPr/>
        <a:lstStyle/>
        <a:p>
          <a:endParaRPr lang="ru-RU"/>
        </a:p>
      </dgm:t>
    </dgm:pt>
    <dgm:pt modelId="{F4FF4238-4306-40CC-B72D-A5A41F68FBC7}" type="sibTrans" cxnId="{8F58D78C-4341-4BC8-9E62-95E39C675F42}">
      <dgm:prSet/>
      <dgm:spPr/>
      <dgm:t>
        <a:bodyPr/>
        <a:lstStyle/>
        <a:p>
          <a:endParaRPr lang="ru-RU"/>
        </a:p>
      </dgm:t>
    </dgm:pt>
    <dgm:pt modelId="{FD758BF7-5C23-4C93-A462-8E06A38FE16A}">
      <dgm:prSet phldrT="[Текст]" custT="1"/>
      <dgm:spPr/>
      <dgm:t>
        <a:bodyPr/>
        <a:lstStyle/>
        <a:p>
          <a:r>
            <a:rPr lang="ru-RU" sz="1700" b="1" dirty="0" smtClean="0"/>
            <a:t>ПРЕДСЕДАТЕЛЬ</a:t>
          </a:r>
          <a:endParaRPr lang="ru-RU" sz="1700" dirty="0" smtClean="0"/>
        </a:p>
        <a:p>
          <a:r>
            <a:rPr lang="ru-RU" sz="1400" dirty="0" smtClean="0"/>
            <a:t>доктор юридических наук, профессор</a:t>
          </a:r>
        </a:p>
        <a:p>
          <a:r>
            <a:rPr lang="ru-RU" sz="1700" b="1" dirty="0" smtClean="0"/>
            <a:t>БОЛТИНОВА ОЛЬГА ВИКТОРОВНА </a:t>
          </a:r>
        </a:p>
        <a:p>
          <a:r>
            <a:rPr lang="ru-RU" sz="1200" dirty="0" smtClean="0"/>
            <a:t>(499) 244-88-88, доб. 8-53</a:t>
          </a:r>
        </a:p>
      </dgm:t>
    </dgm:pt>
    <dgm:pt modelId="{DAD88AF4-3C87-4A6A-990F-2EB39DE34272}" type="parTrans" cxnId="{E0EDCDC0-69B2-40F4-BAC2-05D93041CFA7}">
      <dgm:prSet/>
      <dgm:spPr/>
      <dgm:t>
        <a:bodyPr/>
        <a:lstStyle/>
        <a:p>
          <a:endParaRPr lang="ru-RU"/>
        </a:p>
      </dgm:t>
    </dgm:pt>
    <dgm:pt modelId="{21376A41-236C-42D4-9556-5B5ECA898CBB}" type="sibTrans" cxnId="{E0EDCDC0-69B2-40F4-BAC2-05D93041CFA7}">
      <dgm:prSet/>
      <dgm:spPr/>
      <dgm:t>
        <a:bodyPr/>
        <a:lstStyle/>
        <a:p>
          <a:endParaRPr lang="ru-RU"/>
        </a:p>
      </dgm:t>
    </dgm:pt>
    <dgm:pt modelId="{7D84F605-7905-48E7-B818-5E81C6AEFBDF}" type="pres">
      <dgm:prSet presAssocID="{B23E9140-4569-42A6-90D8-F33FF2C9191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DD1985-CEFF-478F-AA16-116F280BDDAB}" type="pres">
      <dgm:prSet presAssocID="{71D68AAB-8771-4DAB-BD78-F69D5230BD79}" presName="roof" presStyleLbl="dkBgShp" presStyleIdx="0" presStyleCnt="2" custScaleY="48928" custLinFactNeighborX="8462" custLinFactNeighborY="-61538"/>
      <dgm:spPr/>
      <dgm:t>
        <a:bodyPr/>
        <a:lstStyle/>
        <a:p>
          <a:endParaRPr lang="ru-RU"/>
        </a:p>
      </dgm:t>
    </dgm:pt>
    <dgm:pt modelId="{C0EDFBD7-D5D1-4D7E-8482-F7980F6809F8}" type="pres">
      <dgm:prSet presAssocID="{71D68AAB-8771-4DAB-BD78-F69D5230BD79}" presName="pillars" presStyleCnt="0"/>
      <dgm:spPr/>
    </dgm:pt>
    <dgm:pt modelId="{A2A336D7-8676-4AA8-9B70-08D3DC226C73}" type="pres">
      <dgm:prSet presAssocID="{71D68AAB-8771-4DAB-BD78-F69D5230BD79}" presName="pillar1" presStyleLbl="node1" presStyleIdx="0" presStyleCnt="3" custScaleY="136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E5E8E9-994A-4BEB-9489-637CCAE0DAC8}" type="pres">
      <dgm:prSet presAssocID="{FD758BF7-5C23-4C93-A462-8E06A38FE16A}" presName="pillarX" presStyleLbl="node1" presStyleIdx="1" presStyleCnt="3" custScaleY="136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15E2B7-58A3-4C48-93A6-43FA4F019DE1}" type="pres">
      <dgm:prSet presAssocID="{9F515D96-019A-4674-806F-D3F812341264}" presName="pillarX" presStyleLbl="node1" presStyleIdx="2" presStyleCnt="3" custScaleY="136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D57D38-4FC5-464D-B782-CB1B6CB3CA6E}" type="pres">
      <dgm:prSet presAssocID="{71D68AAB-8771-4DAB-BD78-F69D5230BD79}" presName="base" presStyleLbl="dkBgShp" presStyleIdx="1" presStyleCnt="2" custLinFactNeighborY="85895"/>
      <dgm:spPr/>
    </dgm:pt>
  </dgm:ptLst>
  <dgm:cxnLst>
    <dgm:cxn modelId="{E0EDCDC0-69B2-40F4-BAC2-05D93041CFA7}" srcId="{71D68AAB-8771-4DAB-BD78-F69D5230BD79}" destId="{FD758BF7-5C23-4C93-A462-8E06A38FE16A}" srcOrd="1" destOrd="0" parTransId="{DAD88AF4-3C87-4A6A-990F-2EB39DE34272}" sibTransId="{21376A41-236C-42D4-9556-5B5ECA898CBB}"/>
    <dgm:cxn modelId="{8F58D78C-4341-4BC8-9E62-95E39C675F42}" srcId="{71D68AAB-8771-4DAB-BD78-F69D5230BD79}" destId="{9F515D96-019A-4674-806F-D3F812341264}" srcOrd="2" destOrd="0" parTransId="{D8E4651C-0938-4B48-A61D-A989CDD5EA6C}" sibTransId="{F4FF4238-4306-40CC-B72D-A5A41F68FBC7}"/>
    <dgm:cxn modelId="{8B6D6F2E-EE1B-4CE5-BFF7-E9CDBD95CEA7}" type="presOf" srcId="{71D68AAB-8771-4DAB-BD78-F69D5230BD79}" destId="{26DD1985-CEFF-478F-AA16-116F280BDDAB}" srcOrd="0" destOrd="0" presId="urn:microsoft.com/office/officeart/2005/8/layout/hList3"/>
    <dgm:cxn modelId="{0FEB84EC-F0F4-4929-A1C8-EECED6B0A544}" type="presOf" srcId="{9F515D96-019A-4674-806F-D3F812341264}" destId="{B615E2B7-58A3-4C48-93A6-43FA4F019DE1}" srcOrd="0" destOrd="0" presId="urn:microsoft.com/office/officeart/2005/8/layout/hList3"/>
    <dgm:cxn modelId="{72FFC6B1-9C52-45D3-A3C8-1B52E0ED1D20}" type="presOf" srcId="{B23E9140-4569-42A6-90D8-F33FF2C9191E}" destId="{7D84F605-7905-48E7-B818-5E81C6AEFBDF}" srcOrd="0" destOrd="0" presId="urn:microsoft.com/office/officeart/2005/8/layout/hList3"/>
    <dgm:cxn modelId="{06F5DE49-6C62-4509-AB9F-4F369468BB8E}" type="presOf" srcId="{FD758BF7-5C23-4C93-A462-8E06A38FE16A}" destId="{45E5E8E9-994A-4BEB-9489-637CCAE0DAC8}" srcOrd="0" destOrd="0" presId="urn:microsoft.com/office/officeart/2005/8/layout/hList3"/>
    <dgm:cxn modelId="{36C0ECF7-2FBA-4917-9951-86B3916509CA}" srcId="{B23E9140-4569-42A6-90D8-F33FF2C9191E}" destId="{71D68AAB-8771-4DAB-BD78-F69D5230BD79}" srcOrd="0" destOrd="0" parTransId="{D95BD15C-FB3A-455E-9D8E-67E16FFE2038}" sibTransId="{717E9504-777D-4262-B717-54D5E1F88CDB}"/>
    <dgm:cxn modelId="{5545D1F7-8FA1-4A93-A87F-7B59B6FB8989}" type="presOf" srcId="{9B8C26B7-F26E-47D1-8829-DCC2CA703DE0}" destId="{A2A336D7-8676-4AA8-9B70-08D3DC226C73}" srcOrd="0" destOrd="0" presId="urn:microsoft.com/office/officeart/2005/8/layout/hList3"/>
    <dgm:cxn modelId="{30B09069-F308-4187-B995-5E4C986E38C1}" srcId="{71D68AAB-8771-4DAB-BD78-F69D5230BD79}" destId="{9B8C26B7-F26E-47D1-8829-DCC2CA703DE0}" srcOrd="0" destOrd="0" parTransId="{9FA91DBD-552B-41EC-8310-3C464FD15DC0}" sibTransId="{2A35FAD9-D6E1-414C-9CF7-9A2AD7644B37}"/>
    <dgm:cxn modelId="{97B9C504-9FA5-4E84-80ED-D70EA7D83F23}" type="presParOf" srcId="{7D84F605-7905-48E7-B818-5E81C6AEFBDF}" destId="{26DD1985-CEFF-478F-AA16-116F280BDDAB}" srcOrd="0" destOrd="0" presId="urn:microsoft.com/office/officeart/2005/8/layout/hList3"/>
    <dgm:cxn modelId="{E2E91E02-D5C9-45BD-AA29-4349B9573264}" type="presParOf" srcId="{7D84F605-7905-48E7-B818-5E81C6AEFBDF}" destId="{C0EDFBD7-D5D1-4D7E-8482-F7980F6809F8}" srcOrd="1" destOrd="0" presId="urn:microsoft.com/office/officeart/2005/8/layout/hList3"/>
    <dgm:cxn modelId="{2FC663E0-3847-4DA1-85E7-FF21369248ED}" type="presParOf" srcId="{C0EDFBD7-D5D1-4D7E-8482-F7980F6809F8}" destId="{A2A336D7-8676-4AA8-9B70-08D3DC226C73}" srcOrd="0" destOrd="0" presId="urn:microsoft.com/office/officeart/2005/8/layout/hList3"/>
    <dgm:cxn modelId="{2B1AC04A-533F-428E-912F-918032E769AB}" type="presParOf" srcId="{C0EDFBD7-D5D1-4D7E-8482-F7980F6809F8}" destId="{45E5E8E9-994A-4BEB-9489-637CCAE0DAC8}" srcOrd="1" destOrd="0" presId="urn:microsoft.com/office/officeart/2005/8/layout/hList3"/>
    <dgm:cxn modelId="{FD6BFDD7-47A3-413C-8090-125A61FC52B5}" type="presParOf" srcId="{C0EDFBD7-D5D1-4D7E-8482-F7980F6809F8}" destId="{B615E2B7-58A3-4C48-93A6-43FA4F019DE1}" srcOrd="2" destOrd="0" presId="urn:microsoft.com/office/officeart/2005/8/layout/hList3"/>
    <dgm:cxn modelId="{DEE5962D-E1B7-4FAB-9829-2DB06E38C526}" type="presParOf" srcId="{7D84F605-7905-48E7-B818-5E81C6AEFBDF}" destId="{86D57D38-4FC5-464D-B782-CB1B6CB3CA6E}" srcOrd="2" destOrd="0" presId="urn:microsoft.com/office/officeart/2005/8/layout/hList3"/>
  </dgm:cxnLst>
  <dgm:bg>
    <a:effectLst>
      <a:softEdge rad="127000"/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D1985-CEFF-478F-AA16-116F280BDDAB}">
      <dsp:nvSpPr>
        <dsp:cNvPr id="0" name=""/>
        <dsp:cNvSpPr/>
      </dsp:nvSpPr>
      <dsp:spPr>
        <a:xfrm>
          <a:off x="0" y="0"/>
          <a:ext cx="5714999" cy="593817"/>
        </a:xfrm>
        <a:prstGeom prst="rect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0" y="0"/>
        <a:ext cx="5714999" cy="593817"/>
      </dsp:txXfrm>
    </dsp:sp>
    <dsp:sp modelId="{A2A336D7-8676-4AA8-9B70-08D3DC226C73}">
      <dsp:nvSpPr>
        <dsp:cNvPr id="0" name=""/>
        <dsp:cNvSpPr/>
      </dsp:nvSpPr>
      <dsp:spPr>
        <a:xfrm>
          <a:off x="2790" y="510655"/>
          <a:ext cx="1903139" cy="346818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ЗАМЕСТИТЕЛЬ ПРЕДСЕДАТЕЛЯ</a:t>
          </a:r>
          <a:endParaRPr lang="ru-RU" sz="1700" kern="1200" dirty="0" smtClean="0"/>
        </a:p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доктор юридических наук, профессор</a:t>
          </a:r>
        </a:p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ЖЕВЛАКОВ     ЭДУАРД НИКОЛАЕВИЧ </a:t>
          </a:r>
        </a:p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(499) 244-88-88, доб. 8-35</a:t>
          </a:r>
          <a:endParaRPr lang="ru-RU" sz="1200" kern="1200" dirty="0"/>
        </a:p>
      </dsp:txBody>
      <dsp:txXfrm>
        <a:off x="2790" y="510655"/>
        <a:ext cx="1903139" cy="3468186"/>
      </dsp:txXfrm>
    </dsp:sp>
    <dsp:sp modelId="{45E5E8E9-994A-4BEB-9489-637CCAE0DAC8}">
      <dsp:nvSpPr>
        <dsp:cNvPr id="0" name=""/>
        <dsp:cNvSpPr/>
      </dsp:nvSpPr>
      <dsp:spPr>
        <a:xfrm>
          <a:off x="1905929" y="510655"/>
          <a:ext cx="1903139" cy="3468186"/>
        </a:xfrm>
        <a:prstGeom prst="rect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ПРЕДСЕДАТЕЛЬ</a:t>
          </a:r>
          <a:endParaRPr lang="ru-RU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доктор юридических наук, профессор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СМИРНОВ АЛЕКСАНДР ФЕДОРОВИЧ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(499) 244-88-88, доб. 6-36</a:t>
          </a:r>
          <a:endParaRPr lang="ru-RU" sz="1200" kern="1200" dirty="0"/>
        </a:p>
      </dsp:txBody>
      <dsp:txXfrm>
        <a:off x="1905929" y="510655"/>
        <a:ext cx="1903139" cy="3468186"/>
      </dsp:txXfrm>
    </dsp:sp>
    <dsp:sp modelId="{B615E2B7-58A3-4C48-93A6-43FA4F019DE1}">
      <dsp:nvSpPr>
        <dsp:cNvPr id="0" name=""/>
        <dsp:cNvSpPr/>
      </dsp:nvSpPr>
      <dsp:spPr>
        <a:xfrm>
          <a:off x="3809069" y="510655"/>
          <a:ext cx="1903139" cy="3468186"/>
        </a:xfrm>
        <a:prstGeom prst="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УЧЕНЫЙ СЕКРЕТАРЬ</a:t>
          </a:r>
          <a:endParaRPr lang="ru-RU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доктор юридических наук, </a:t>
          </a:r>
          <a:r>
            <a:rPr lang="ru-RU" sz="1400" kern="1200" dirty="0" smtClean="0"/>
            <a:t>профессор</a:t>
          </a:r>
          <a:endParaRPr lang="ru-RU" sz="14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ГАЛЯШИНА   ЕЛЕНА     ИГОРЕВНА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(499) 244-88-88, доб. 0-79</a:t>
          </a:r>
          <a:endParaRPr lang="ru-RU" sz="1200" kern="1200" dirty="0"/>
        </a:p>
      </dsp:txBody>
      <dsp:txXfrm>
        <a:off x="3809069" y="510655"/>
        <a:ext cx="1903139" cy="3468186"/>
      </dsp:txXfrm>
    </dsp:sp>
    <dsp:sp modelId="{86D57D38-4FC5-464D-B782-CB1B6CB3CA6E}">
      <dsp:nvSpPr>
        <dsp:cNvPr id="0" name=""/>
        <dsp:cNvSpPr/>
      </dsp:nvSpPr>
      <dsp:spPr>
        <a:xfrm>
          <a:off x="0" y="3762329"/>
          <a:ext cx="5714999" cy="283186"/>
        </a:xfrm>
        <a:prstGeom prst="rect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70EB19-88AF-4505-AE20-58A1F78B16BF}">
      <dsp:nvSpPr>
        <dsp:cNvPr id="0" name=""/>
        <dsp:cNvSpPr/>
      </dsp:nvSpPr>
      <dsp:spPr>
        <a:xfrm>
          <a:off x="2590" y="808136"/>
          <a:ext cx="357931" cy="357931"/>
        </a:xfrm>
        <a:prstGeom prst="chord">
          <a:avLst>
            <a:gd name="adj1" fmla="val 4800000"/>
            <a:gd name="adj2" fmla="val 1680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E5AA4B-7DD0-41D1-8CD0-1FE8428F6A8A}">
      <dsp:nvSpPr>
        <dsp:cNvPr id="0" name=""/>
        <dsp:cNvSpPr/>
      </dsp:nvSpPr>
      <dsp:spPr>
        <a:xfrm>
          <a:off x="38383" y="843929"/>
          <a:ext cx="286345" cy="286345"/>
        </a:xfrm>
        <a:prstGeom prst="pie">
          <a:avLst>
            <a:gd name="adj1" fmla="val 126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A5A5872-75A4-4935-82B2-E597BA758F62}">
      <dsp:nvSpPr>
        <dsp:cNvPr id="0" name=""/>
        <dsp:cNvSpPr/>
      </dsp:nvSpPr>
      <dsp:spPr>
        <a:xfrm rot="16200000">
          <a:off x="-409031" y="1613482"/>
          <a:ext cx="1038001" cy="214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/>
            <a:t>12.00.04</a:t>
          </a:r>
          <a:endParaRPr lang="ru-RU" sz="1800" kern="1200" dirty="0"/>
        </a:p>
      </dsp:txBody>
      <dsp:txXfrm>
        <a:off x="-409031" y="1613482"/>
        <a:ext cx="1038001" cy="214758"/>
      </dsp:txXfrm>
    </dsp:sp>
    <dsp:sp modelId="{A89952CC-A789-43F7-B023-C8DB6E801905}">
      <dsp:nvSpPr>
        <dsp:cNvPr id="0" name=""/>
        <dsp:cNvSpPr/>
      </dsp:nvSpPr>
      <dsp:spPr>
        <a:xfrm>
          <a:off x="253142" y="808136"/>
          <a:ext cx="1327840" cy="1431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Финансовое право; налоговое право; бюджетное право</a:t>
          </a:r>
          <a:endParaRPr lang="ru-RU" sz="1400" kern="1200" dirty="0"/>
        </a:p>
      </dsp:txBody>
      <dsp:txXfrm>
        <a:off x="253142" y="808136"/>
        <a:ext cx="1327840" cy="1431726"/>
      </dsp:txXfrm>
    </dsp:sp>
    <dsp:sp modelId="{FE32F159-6A0B-4947-BCA8-9B8EDBD69215}">
      <dsp:nvSpPr>
        <dsp:cNvPr id="0" name=""/>
        <dsp:cNvSpPr/>
      </dsp:nvSpPr>
      <dsp:spPr>
        <a:xfrm>
          <a:off x="1695073" y="808136"/>
          <a:ext cx="357931" cy="357931"/>
        </a:xfrm>
        <a:prstGeom prst="chord">
          <a:avLst>
            <a:gd name="adj1" fmla="val 4800000"/>
            <a:gd name="adj2" fmla="val 1680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F68478F-BF97-4FEA-9D1D-C27572D96FD9}">
      <dsp:nvSpPr>
        <dsp:cNvPr id="0" name=""/>
        <dsp:cNvSpPr/>
      </dsp:nvSpPr>
      <dsp:spPr>
        <a:xfrm>
          <a:off x="1730866" y="843929"/>
          <a:ext cx="286345" cy="286345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8BCED6B-8B0D-49D6-8616-932F224CEB60}">
      <dsp:nvSpPr>
        <dsp:cNvPr id="0" name=""/>
        <dsp:cNvSpPr/>
      </dsp:nvSpPr>
      <dsp:spPr>
        <a:xfrm rot="16200000">
          <a:off x="1283452" y="1613482"/>
          <a:ext cx="1038001" cy="214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/>
            <a:t>12.00.11</a:t>
          </a:r>
          <a:endParaRPr lang="ru-RU" sz="1800" kern="1200" dirty="0"/>
        </a:p>
      </dsp:txBody>
      <dsp:txXfrm>
        <a:off x="1283452" y="1613482"/>
        <a:ext cx="1038001" cy="214758"/>
      </dsp:txXfrm>
    </dsp:sp>
    <dsp:sp modelId="{20E06CB2-043A-4169-9A93-CF9F8B82D68D}">
      <dsp:nvSpPr>
        <dsp:cNvPr id="0" name=""/>
        <dsp:cNvSpPr/>
      </dsp:nvSpPr>
      <dsp:spPr>
        <a:xfrm>
          <a:off x="1945625" y="808136"/>
          <a:ext cx="1732117" cy="1431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Судебная деятельность; прокурорская деятельность; правозащитная и правоохранительная деятельность</a:t>
          </a:r>
          <a:endParaRPr lang="ru-RU" sz="1400" kern="1200" dirty="0"/>
        </a:p>
      </dsp:txBody>
      <dsp:txXfrm>
        <a:off x="1945625" y="808136"/>
        <a:ext cx="1732117" cy="1431726"/>
      </dsp:txXfrm>
    </dsp:sp>
    <dsp:sp modelId="{A60746ED-7C73-4E94-8BBF-ABEBD7B97868}">
      <dsp:nvSpPr>
        <dsp:cNvPr id="0" name=""/>
        <dsp:cNvSpPr/>
      </dsp:nvSpPr>
      <dsp:spPr>
        <a:xfrm>
          <a:off x="3791833" y="808136"/>
          <a:ext cx="357931" cy="357931"/>
        </a:xfrm>
        <a:prstGeom prst="chord">
          <a:avLst>
            <a:gd name="adj1" fmla="val 4800000"/>
            <a:gd name="adj2" fmla="val 1680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76FB7FC-D0A3-4D04-B00E-81183469A92B}">
      <dsp:nvSpPr>
        <dsp:cNvPr id="0" name=""/>
        <dsp:cNvSpPr/>
      </dsp:nvSpPr>
      <dsp:spPr>
        <a:xfrm>
          <a:off x="3827626" y="843929"/>
          <a:ext cx="286345" cy="28634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BCD5209-9B1C-42B5-9A50-300B48A5BE3D}">
      <dsp:nvSpPr>
        <dsp:cNvPr id="0" name=""/>
        <dsp:cNvSpPr/>
      </dsp:nvSpPr>
      <dsp:spPr>
        <a:xfrm rot="16200000">
          <a:off x="3380212" y="1613482"/>
          <a:ext cx="1038001" cy="214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/>
            <a:t>12.00.14</a:t>
          </a:r>
          <a:endParaRPr lang="ru-RU" sz="1800" kern="1200" dirty="0"/>
        </a:p>
      </dsp:txBody>
      <dsp:txXfrm>
        <a:off x="3380212" y="1613482"/>
        <a:ext cx="1038001" cy="214758"/>
      </dsp:txXfrm>
    </dsp:sp>
    <dsp:sp modelId="{1C078813-36C8-4659-BF76-FF005C3C6DCE}">
      <dsp:nvSpPr>
        <dsp:cNvPr id="0" name=""/>
        <dsp:cNvSpPr/>
      </dsp:nvSpPr>
      <dsp:spPr>
        <a:xfrm>
          <a:off x="4042385" y="808136"/>
          <a:ext cx="1670023" cy="1431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Административное право; административный процесс</a:t>
          </a:r>
          <a:endParaRPr lang="ru-RU" sz="1400" kern="1200" dirty="0"/>
        </a:p>
      </dsp:txBody>
      <dsp:txXfrm>
        <a:off x="4042385" y="808136"/>
        <a:ext cx="1670023" cy="14317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70EB19-88AF-4505-AE20-58A1F78B16BF}">
      <dsp:nvSpPr>
        <dsp:cNvPr id="0" name=""/>
        <dsp:cNvSpPr/>
      </dsp:nvSpPr>
      <dsp:spPr>
        <a:xfrm>
          <a:off x="1867" y="370582"/>
          <a:ext cx="576708" cy="576708"/>
        </a:xfrm>
        <a:prstGeom prst="chord">
          <a:avLst>
            <a:gd name="adj1" fmla="val 4800000"/>
            <a:gd name="adj2" fmla="val 1680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E5AA4B-7DD0-41D1-8CD0-1FE8428F6A8A}">
      <dsp:nvSpPr>
        <dsp:cNvPr id="0" name=""/>
        <dsp:cNvSpPr/>
      </dsp:nvSpPr>
      <dsp:spPr>
        <a:xfrm>
          <a:off x="59538" y="428252"/>
          <a:ext cx="461367" cy="461367"/>
        </a:xfrm>
        <a:prstGeom prst="pie">
          <a:avLst>
            <a:gd name="adj1" fmla="val 126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A5A5872-75A4-4935-82B2-E597BA758F62}">
      <dsp:nvSpPr>
        <dsp:cNvPr id="0" name=""/>
        <dsp:cNvSpPr/>
      </dsp:nvSpPr>
      <dsp:spPr>
        <a:xfrm rot="16200000">
          <a:off x="-661348" y="1668177"/>
          <a:ext cx="1672456" cy="346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/>
            <a:t>12.00.08</a:t>
          </a:r>
          <a:endParaRPr lang="ru-RU" sz="2400" kern="1200" dirty="0"/>
        </a:p>
      </dsp:txBody>
      <dsp:txXfrm>
        <a:off x="-661348" y="1668177"/>
        <a:ext cx="1672456" cy="346025"/>
      </dsp:txXfrm>
    </dsp:sp>
    <dsp:sp modelId="{A89952CC-A789-43F7-B023-C8DB6E801905}">
      <dsp:nvSpPr>
        <dsp:cNvPr id="0" name=""/>
        <dsp:cNvSpPr/>
      </dsp:nvSpPr>
      <dsp:spPr>
        <a:xfrm>
          <a:off x="405563" y="370582"/>
          <a:ext cx="1393940" cy="2306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/>
            <a:t>Уголовное право и криминология; уголовно-исполнительное право</a:t>
          </a:r>
          <a:endParaRPr lang="ru-RU" sz="1600" kern="1200" dirty="0"/>
        </a:p>
      </dsp:txBody>
      <dsp:txXfrm>
        <a:off x="405563" y="370582"/>
        <a:ext cx="1393940" cy="2306835"/>
      </dsp:txXfrm>
    </dsp:sp>
    <dsp:sp modelId="{FE32F159-6A0B-4947-BCA8-9B8EDBD69215}">
      <dsp:nvSpPr>
        <dsp:cNvPr id="0" name=""/>
        <dsp:cNvSpPr/>
      </dsp:nvSpPr>
      <dsp:spPr>
        <a:xfrm>
          <a:off x="1983329" y="370582"/>
          <a:ext cx="576708" cy="576708"/>
        </a:xfrm>
        <a:prstGeom prst="chord">
          <a:avLst>
            <a:gd name="adj1" fmla="val 4800000"/>
            <a:gd name="adj2" fmla="val 1680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F68478F-BF97-4FEA-9D1D-C27572D96FD9}">
      <dsp:nvSpPr>
        <dsp:cNvPr id="0" name=""/>
        <dsp:cNvSpPr/>
      </dsp:nvSpPr>
      <dsp:spPr>
        <a:xfrm>
          <a:off x="2041000" y="428252"/>
          <a:ext cx="461367" cy="461367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8BCED6B-8B0D-49D6-8616-932F224CEB60}">
      <dsp:nvSpPr>
        <dsp:cNvPr id="0" name=""/>
        <dsp:cNvSpPr/>
      </dsp:nvSpPr>
      <dsp:spPr>
        <a:xfrm rot="16200000">
          <a:off x="1320114" y="1668177"/>
          <a:ext cx="1672456" cy="346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/>
            <a:t>12.00.09</a:t>
          </a:r>
          <a:endParaRPr lang="ru-RU" sz="2400" kern="1200" dirty="0"/>
        </a:p>
      </dsp:txBody>
      <dsp:txXfrm>
        <a:off x="1320114" y="1668177"/>
        <a:ext cx="1672456" cy="346025"/>
      </dsp:txXfrm>
    </dsp:sp>
    <dsp:sp modelId="{20E06CB2-043A-4169-9A93-CF9F8B82D68D}">
      <dsp:nvSpPr>
        <dsp:cNvPr id="0" name=""/>
        <dsp:cNvSpPr/>
      </dsp:nvSpPr>
      <dsp:spPr>
        <a:xfrm>
          <a:off x="2387026" y="370582"/>
          <a:ext cx="1153417" cy="2306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/>
            <a:t>Уголовный процесс</a:t>
          </a:r>
          <a:endParaRPr lang="ru-RU" sz="1800" kern="1200" dirty="0"/>
        </a:p>
      </dsp:txBody>
      <dsp:txXfrm>
        <a:off x="2387026" y="370582"/>
        <a:ext cx="1153417" cy="2306835"/>
      </dsp:txXfrm>
    </dsp:sp>
    <dsp:sp modelId="{A60746ED-7C73-4E94-8BBF-ABEBD7B97868}">
      <dsp:nvSpPr>
        <dsp:cNvPr id="0" name=""/>
        <dsp:cNvSpPr/>
      </dsp:nvSpPr>
      <dsp:spPr>
        <a:xfrm>
          <a:off x="3724270" y="370582"/>
          <a:ext cx="576708" cy="576708"/>
        </a:xfrm>
        <a:prstGeom prst="chord">
          <a:avLst>
            <a:gd name="adj1" fmla="val 4800000"/>
            <a:gd name="adj2" fmla="val 1680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76FB7FC-D0A3-4D04-B00E-81183469A92B}">
      <dsp:nvSpPr>
        <dsp:cNvPr id="0" name=""/>
        <dsp:cNvSpPr/>
      </dsp:nvSpPr>
      <dsp:spPr>
        <a:xfrm>
          <a:off x="3781940" y="428252"/>
          <a:ext cx="461367" cy="46136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BCD5209-9B1C-42B5-9A50-300B48A5BE3D}">
      <dsp:nvSpPr>
        <dsp:cNvPr id="0" name=""/>
        <dsp:cNvSpPr/>
      </dsp:nvSpPr>
      <dsp:spPr>
        <a:xfrm rot="16200000">
          <a:off x="3061054" y="1668177"/>
          <a:ext cx="1672456" cy="346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/>
            <a:t>12.00.12</a:t>
          </a:r>
          <a:endParaRPr lang="ru-RU" sz="2400" kern="1200" dirty="0"/>
        </a:p>
      </dsp:txBody>
      <dsp:txXfrm>
        <a:off x="3061054" y="1668177"/>
        <a:ext cx="1672456" cy="346025"/>
      </dsp:txXfrm>
    </dsp:sp>
    <dsp:sp modelId="{1C078813-36C8-4659-BF76-FF005C3C6DCE}">
      <dsp:nvSpPr>
        <dsp:cNvPr id="0" name=""/>
        <dsp:cNvSpPr/>
      </dsp:nvSpPr>
      <dsp:spPr>
        <a:xfrm>
          <a:off x="4127966" y="370582"/>
          <a:ext cx="1585165" cy="2306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/>
            <a:t>Криминалистика; судебно-экспертная деятельность; оперативно-розыскная деятельность</a:t>
          </a:r>
          <a:endParaRPr lang="ru-RU" sz="1600" kern="1200" dirty="0"/>
        </a:p>
      </dsp:txBody>
      <dsp:txXfrm>
        <a:off x="4127966" y="370582"/>
        <a:ext cx="1585165" cy="23068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D1985-CEFF-478F-AA16-116F280BDDAB}">
      <dsp:nvSpPr>
        <dsp:cNvPr id="0" name=""/>
        <dsp:cNvSpPr/>
      </dsp:nvSpPr>
      <dsp:spPr>
        <a:xfrm>
          <a:off x="0" y="0"/>
          <a:ext cx="5714999" cy="593817"/>
        </a:xfrm>
        <a:prstGeom prst="rect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0" y="0"/>
        <a:ext cx="5714999" cy="593817"/>
      </dsp:txXfrm>
    </dsp:sp>
    <dsp:sp modelId="{A2A336D7-8676-4AA8-9B70-08D3DC226C73}">
      <dsp:nvSpPr>
        <dsp:cNvPr id="0" name=""/>
        <dsp:cNvSpPr/>
      </dsp:nvSpPr>
      <dsp:spPr>
        <a:xfrm>
          <a:off x="2790" y="510655"/>
          <a:ext cx="1903139" cy="346818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ЗАМЕСТИТЕЛЬ ПРЕДСЕДАТЕЛЯ</a:t>
          </a:r>
          <a:endParaRPr lang="ru-RU" sz="1700" kern="1200" dirty="0" smtClean="0"/>
        </a:p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доктор юридических наук, профессор</a:t>
          </a:r>
        </a:p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КОМАРОВА ВАЛЕНТИНА ВИКТОРОВНА </a:t>
          </a:r>
        </a:p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(499) 244-88-88, </a:t>
          </a:r>
          <a:br>
            <a:rPr lang="ru-RU" sz="1200" kern="1200" dirty="0" smtClean="0"/>
          </a:br>
          <a:r>
            <a:rPr lang="ru-RU" sz="1200" kern="1200" dirty="0" smtClean="0"/>
            <a:t>доб. 4-05, 4-17</a:t>
          </a:r>
          <a:endParaRPr lang="ru-RU" sz="1000" kern="1200" dirty="0"/>
        </a:p>
      </dsp:txBody>
      <dsp:txXfrm>
        <a:off x="2790" y="510655"/>
        <a:ext cx="1903139" cy="3468186"/>
      </dsp:txXfrm>
    </dsp:sp>
    <dsp:sp modelId="{45E5E8E9-994A-4BEB-9489-637CCAE0DAC8}">
      <dsp:nvSpPr>
        <dsp:cNvPr id="0" name=""/>
        <dsp:cNvSpPr/>
      </dsp:nvSpPr>
      <dsp:spPr>
        <a:xfrm>
          <a:off x="1905929" y="510655"/>
          <a:ext cx="1903139" cy="3468186"/>
        </a:xfrm>
        <a:prstGeom prst="rect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ПРЕДСЕДАТЕЛЬ</a:t>
          </a:r>
          <a:endParaRPr lang="ru-RU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доктор юридических наук, профессор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0" kern="1200" dirty="0" smtClean="0"/>
            <a:t>ИСАЕВ            ИГОРЬ  АНДРЕЕВИЧ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(499) 244-88-88, доб. 4-66</a:t>
          </a:r>
          <a:endParaRPr lang="ru-RU" sz="1000" kern="1200" dirty="0"/>
        </a:p>
      </dsp:txBody>
      <dsp:txXfrm>
        <a:off x="1905929" y="510655"/>
        <a:ext cx="1903139" cy="3468186"/>
      </dsp:txXfrm>
    </dsp:sp>
    <dsp:sp modelId="{B615E2B7-58A3-4C48-93A6-43FA4F019DE1}">
      <dsp:nvSpPr>
        <dsp:cNvPr id="0" name=""/>
        <dsp:cNvSpPr/>
      </dsp:nvSpPr>
      <dsp:spPr>
        <a:xfrm>
          <a:off x="3809069" y="510655"/>
          <a:ext cx="1903139" cy="3468186"/>
        </a:xfrm>
        <a:prstGeom prst="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УЧЕНЫЙ СЕКРЕТАРЬ</a:t>
          </a:r>
          <a:endParaRPr lang="ru-RU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доктор юридических наук, профессор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КОРНЕВ    АРКАДИЙ ВЛАДИМИРОВИЧ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(499) 244-88-88, доб. 7-55</a:t>
          </a:r>
          <a:endParaRPr lang="ru-RU" sz="1000" kern="1200" dirty="0"/>
        </a:p>
      </dsp:txBody>
      <dsp:txXfrm>
        <a:off x="3809069" y="510655"/>
        <a:ext cx="1903139" cy="3468186"/>
      </dsp:txXfrm>
    </dsp:sp>
    <dsp:sp modelId="{86D57D38-4FC5-464D-B782-CB1B6CB3CA6E}">
      <dsp:nvSpPr>
        <dsp:cNvPr id="0" name=""/>
        <dsp:cNvSpPr/>
      </dsp:nvSpPr>
      <dsp:spPr>
        <a:xfrm>
          <a:off x="0" y="3762329"/>
          <a:ext cx="5714999" cy="283186"/>
        </a:xfrm>
        <a:prstGeom prst="rect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70EB19-88AF-4505-AE20-58A1F78B16BF}">
      <dsp:nvSpPr>
        <dsp:cNvPr id="0" name=""/>
        <dsp:cNvSpPr/>
      </dsp:nvSpPr>
      <dsp:spPr>
        <a:xfrm>
          <a:off x="3232" y="511968"/>
          <a:ext cx="506015" cy="506015"/>
        </a:xfrm>
        <a:prstGeom prst="chord">
          <a:avLst>
            <a:gd name="adj1" fmla="val 4800000"/>
            <a:gd name="adj2" fmla="val 1680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E5AA4B-7DD0-41D1-8CD0-1FE8428F6A8A}">
      <dsp:nvSpPr>
        <dsp:cNvPr id="0" name=""/>
        <dsp:cNvSpPr/>
      </dsp:nvSpPr>
      <dsp:spPr>
        <a:xfrm>
          <a:off x="53833" y="562570"/>
          <a:ext cx="404812" cy="404812"/>
        </a:xfrm>
        <a:prstGeom prst="pie">
          <a:avLst>
            <a:gd name="adj1" fmla="val 126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A5A5872-75A4-4935-82B2-E597BA758F62}">
      <dsp:nvSpPr>
        <dsp:cNvPr id="0" name=""/>
        <dsp:cNvSpPr/>
      </dsp:nvSpPr>
      <dsp:spPr>
        <a:xfrm rot="16200000">
          <a:off x="-578685" y="1650503"/>
          <a:ext cx="1467445" cy="303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i="1" kern="1200" dirty="0" smtClean="0"/>
            <a:t>12.00.01</a:t>
          </a:r>
          <a:endParaRPr lang="ru-RU" sz="2100" kern="1200" dirty="0"/>
        </a:p>
      </dsp:txBody>
      <dsp:txXfrm>
        <a:off x="-578685" y="1650503"/>
        <a:ext cx="1467445" cy="303609"/>
      </dsp:txXfrm>
    </dsp:sp>
    <dsp:sp modelId="{A89952CC-A789-43F7-B023-C8DB6E801905}">
      <dsp:nvSpPr>
        <dsp:cNvPr id="0" name=""/>
        <dsp:cNvSpPr/>
      </dsp:nvSpPr>
      <dsp:spPr>
        <a:xfrm>
          <a:off x="357443" y="511968"/>
          <a:ext cx="1223070" cy="2024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Теория и история права и государства; история учений о праве и государстве</a:t>
          </a:r>
          <a:endParaRPr lang="ru-RU" sz="1400" kern="1200" dirty="0"/>
        </a:p>
      </dsp:txBody>
      <dsp:txXfrm>
        <a:off x="357443" y="511968"/>
        <a:ext cx="1223070" cy="2024062"/>
      </dsp:txXfrm>
    </dsp:sp>
    <dsp:sp modelId="{FE32F159-6A0B-4947-BCA8-9B8EDBD69215}">
      <dsp:nvSpPr>
        <dsp:cNvPr id="0" name=""/>
        <dsp:cNvSpPr/>
      </dsp:nvSpPr>
      <dsp:spPr>
        <a:xfrm>
          <a:off x="1748728" y="511968"/>
          <a:ext cx="578851" cy="506015"/>
        </a:xfrm>
        <a:prstGeom prst="chord">
          <a:avLst>
            <a:gd name="adj1" fmla="val 4800000"/>
            <a:gd name="adj2" fmla="val 1680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F68478F-BF97-4FEA-9D1D-C27572D96FD9}">
      <dsp:nvSpPr>
        <dsp:cNvPr id="0" name=""/>
        <dsp:cNvSpPr/>
      </dsp:nvSpPr>
      <dsp:spPr>
        <a:xfrm>
          <a:off x="1806589" y="562570"/>
          <a:ext cx="463081" cy="404812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8BCED6B-8B0D-49D6-8616-932F224CEB60}">
      <dsp:nvSpPr>
        <dsp:cNvPr id="0" name=""/>
        <dsp:cNvSpPr/>
      </dsp:nvSpPr>
      <dsp:spPr>
        <a:xfrm rot="16200000">
          <a:off x="1203191" y="1628653"/>
          <a:ext cx="1467445" cy="347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i="1" kern="1200" dirty="0" smtClean="0"/>
            <a:t>12.00.02</a:t>
          </a:r>
          <a:endParaRPr lang="ru-RU" sz="2100" kern="1200" dirty="0"/>
        </a:p>
      </dsp:txBody>
      <dsp:txXfrm>
        <a:off x="1203191" y="1628653"/>
        <a:ext cx="1467445" cy="347310"/>
      </dsp:txXfrm>
    </dsp:sp>
    <dsp:sp modelId="{20E06CB2-043A-4169-9A93-CF9F8B82D68D}">
      <dsp:nvSpPr>
        <dsp:cNvPr id="0" name=""/>
        <dsp:cNvSpPr/>
      </dsp:nvSpPr>
      <dsp:spPr>
        <a:xfrm>
          <a:off x="2175653" y="511968"/>
          <a:ext cx="1636555" cy="2024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Конституционное право; конституционный судебный процесс; муниципальное право</a:t>
          </a:r>
          <a:endParaRPr lang="ru-RU" sz="1400" kern="1200" dirty="0"/>
        </a:p>
      </dsp:txBody>
      <dsp:txXfrm>
        <a:off x="2175653" y="511968"/>
        <a:ext cx="1636555" cy="2024062"/>
      </dsp:txXfrm>
    </dsp:sp>
    <dsp:sp modelId="{A60746ED-7C73-4E94-8BBF-ABEBD7B97868}">
      <dsp:nvSpPr>
        <dsp:cNvPr id="0" name=""/>
        <dsp:cNvSpPr/>
      </dsp:nvSpPr>
      <dsp:spPr>
        <a:xfrm>
          <a:off x="3966700" y="511968"/>
          <a:ext cx="506015" cy="506015"/>
        </a:xfrm>
        <a:prstGeom prst="chord">
          <a:avLst>
            <a:gd name="adj1" fmla="val 4800000"/>
            <a:gd name="adj2" fmla="val 1680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76FB7FC-D0A3-4D04-B00E-81183469A92B}">
      <dsp:nvSpPr>
        <dsp:cNvPr id="0" name=""/>
        <dsp:cNvSpPr/>
      </dsp:nvSpPr>
      <dsp:spPr>
        <a:xfrm>
          <a:off x="4017302" y="562570"/>
          <a:ext cx="404812" cy="40481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BCD5209-9B1C-42B5-9A50-300B48A5BE3D}">
      <dsp:nvSpPr>
        <dsp:cNvPr id="0" name=""/>
        <dsp:cNvSpPr/>
      </dsp:nvSpPr>
      <dsp:spPr>
        <a:xfrm rot="16200000">
          <a:off x="3384782" y="1650503"/>
          <a:ext cx="1467445" cy="303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i="1" kern="1200" dirty="0" smtClean="0"/>
            <a:t>12.00.10</a:t>
          </a:r>
          <a:endParaRPr lang="ru-RU" sz="2100" kern="1200" dirty="0"/>
        </a:p>
      </dsp:txBody>
      <dsp:txXfrm>
        <a:off x="3384782" y="1650503"/>
        <a:ext cx="1467445" cy="303609"/>
      </dsp:txXfrm>
    </dsp:sp>
    <dsp:sp modelId="{1C078813-36C8-4659-BF76-FF005C3C6DCE}">
      <dsp:nvSpPr>
        <dsp:cNvPr id="0" name=""/>
        <dsp:cNvSpPr/>
      </dsp:nvSpPr>
      <dsp:spPr>
        <a:xfrm>
          <a:off x="4320911" y="511968"/>
          <a:ext cx="1390854" cy="2024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Международное право; Европейское право</a:t>
          </a:r>
          <a:endParaRPr lang="ru-RU" sz="1400" kern="1200" dirty="0"/>
        </a:p>
      </dsp:txBody>
      <dsp:txXfrm>
        <a:off x="4320911" y="511968"/>
        <a:ext cx="1390854" cy="20240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D1985-CEFF-478F-AA16-116F280BDDAB}">
      <dsp:nvSpPr>
        <dsp:cNvPr id="0" name=""/>
        <dsp:cNvSpPr/>
      </dsp:nvSpPr>
      <dsp:spPr>
        <a:xfrm>
          <a:off x="0" y="0"/>
          <a:ext cx="5714999" cy="593817"/>
        </a:xfrm>
        <a:prstGeom prst="rect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0" y="0"/>
        <a:ext cx="5714999" cy="593817"/>
      </dsp:txXfrm>
    </dsp:sp>
    <dsp:sp modelId="{A2A336D7-8676-4AA8-9B70-08D3DC226C73}">
      <dsp:nvSpPr>
        <dsp:cNvPr id="0" name=""/>
        <dsp:cNvSpPr/>
      </dsp:nvSpPr>
      <dsp:spPr>
        <a:xfrm>
          <a:off x="2790" y="510655"/>
          <a:ext cx="1903139" cy="346818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ЗАМЕСТИТЕЛЬ ПРЕДСЕДАТЕЛЯ</a:t>
          </a:r>
          <a:endParaRPr lang="ru-RU" sz="1700" kern="1200" dirty="0" smtClean="0"/>
        </a:p>
        <a:p>
          <a:pPr lvl="0" algn="ctr" defTabSz="755650"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доктор юридических наук, профессор</a:t>
          </a:r>
        </a:p>
        <a:p>
          <a:pPr lvl="0" algn="ctr" defTabSz="755650"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ВЫПХАНОВА ГАЛИНА ВИКТОРОВНА </a:t>
          </a:r>
        </a:p>
        <a:p>
          <a:pPr lvl="0" algn="ctr" defTabSz="755650"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(499) 244-88-88, доб. 5-08</a:t>
          </a:r>
        </a:p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2790" y="510655"/>
        <a:ext cx="1903139" cy="3468186"/>
      </dsp:txXfrm>
    </dsp:sp>
    <dsp:sp modelId="{45E5E8E9-994A-4BEB-9489-637CCAE0DAC8}">
      <dsp:nvSpPr>
        <dsp:cNvPr id="0" name=""/>
        <dsp:cNvSpPr/>
      </dsp:nvSpPr>
      <dsp:spPr>
        <a:xfrm>
          <a:off x="1905929" y="510655"/>
          <a:ext cx="1903139" cy="3468186"/>
        </a:xfrm>
        <a:prstGeom prst="rect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ПРЕДСЕДАТЕЛЬ</a:t>
          </a:r>
          <a:endParaRPr lang="ru-RU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доктор юридических наук, профессор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ЖАВОРОНКОВА НАТАЛЬЯ ГРИГОРЬЕВНА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(499) 244-88-88, доб. 5-08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1905929" y="510655"/>
        <a:ext cx="1903139" cy="3468186"/>
      </dsp:txXfrm>
    </dsp:sp>
    <dsp:sp modelId="{B615E2B7-58A3-4C48-93A6-43FA4F019DE1}">
      <dsp:nvSpPr>
        <dsp:cNvPr id="0" name=""/>
        <dsp:cNvSpPr/>
      </dsp:nvSpPr>
      <dsp:spPr>
        <a:xfrm>
          <a:off x="3809069" y="510655"/>
          <a:ext cx="1903139" cy="3468186"/>
        </a:xfrm>
        <a:prstGeom prst="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УЧЕНЫЙ СЕКРЕТАРЬ</a:t>
          </a:r>
          <a:endParaRPr lang="ru-RU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доктор юридических наук, профессор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АГАФОНОВ ВЯЧЕСЛАВ БОРИСОВИЧ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(499) 244-88-88, доб. 5-08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3809069" y="510655"/>
        <a:ext cx="1903139" cy="3468186"/>
      </dsp:txXfrm>
    </dsp:sp>
    <dsp:sp modelId="{86D57D38-4FC5-464D-B782-CB1B6CB3CA6E}">
      <dsp:nvSpPr>
        <dsp:cNvPr id="0" name=""/>
        <dsp:cNvSpPr/>
      </dsp:nvSpPr>
      <dsp:spPr>
        <a:xfrm>
          <a:off x="0" y="3762329"/>
          <a:ext cx="5714999" cy="283186"/>
        </a:xfrm>
        <a:prstGeom prst="rect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70EB19-88AF-4505-AE20-58A1F78B16BF}">
      <dsp:nvSpPr>
        <dsp:cNvPr id="0" name=""/>
        <dsp:cNvSpPr/>
      </dsp:nvSpPr>
      <dsp:spPr>
        <a:xfrm>
          <a:off x="289" y="453925"/>
          <a:ext cx="535037" cy="535037"/>
        </a:xfrm>
        <a:prstGeom prst="chord">
          <a:avLst>
            <a:gd name="adj1" fmla="val 4800000"/>
            <a:gd name="adj2" fmla="val 1680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E5AA4B-7DD0-41D1-8CD0-1FE8428F6A8A}">
      <dsp:nvSpPr>
        <dsp:cNvPr id="0" name=""/>
        <dsp:cNvSpPr/>
      </dsp:nvSpPr>
      <dsp:spPr>
        <a:xfrm>
          <a:off x="53792" y="507429"/>
          <a:ext cx="428029" cy="428029"/>
        </a:xfrm>
        <a:prstGeom prst="pie">
          <a:avLst>
            <a:gd name="adj1" fmla="val 126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A5A5872-75A4-4935-82B2-E597BA758F62}">
      <dsp:nvSpPr>
        <dsp:cNvPr id="0" name=""/>
        <dsp:cNvSpPr/>
      </dsp:nvSpPr>
      <dsp:spPr>
        <a:xfrm rot="16200000">
          <a:off x="-615003" y="1657759"/>
          <a:ext cx="1551607" cy="321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i="1" kern="1200" dirty="0" smtClean="0"/>
            <a:t>12.00.05</a:t>
          </a:r>
          <a:endParaRPr lang="ru-RU" sz="2300" kern="1200" dirty="0"/>
        </a:p>
      </dsp:txBody>
      <dsp:txXfrm>
        <a:off x="-615003" y="1657759"/>
        <a:ext cx="1551607" cy="321022"/>
      </dsp:txXfrm>
    </dsp:sp>
    <dsp:sp modelId="{A89952CC-A789-43F7-B023-C8DB6E801905}">
      <dsp:nvSpPr>
        <dsp:cNvPr id="0" name=""/>
        <dsp:cNvSpPr/>
      </dsp:nvSpPr>
      <dsp:spPr>
        <a:xfrm>
          <a:off x="374814" y="453925"/>
          <a:ext cx="1293216" cy="2140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Трудовое право; право социального обеспечения</a:t>
          </a:r>
          <a:endParaRPr lang="ru-RU" sz="1400" kern="1200" dirty="0"/>
        </a:p>
      </dsp:txBody>
      <dsp:txXfrm>
        <a:off x="374814" y="453925"/>
        <a:ext cx="1293216" cy="2140148"/>
      </dsp:txXfrm>
    </dsp:sp>
    <dsp:sp modelId="{FE32F159-6A0B-4947-BCA8-9B8EDBD69215}">
      <dsp:nvSpPr>
        <dsp:cNvPr id="0" name=""/>
        <dsp:cNvSpPr/>
      </dsp:nvSpPr>
      <dsp:spPr>
        <a:xfrm>
          <a:off x="1838574" y="453925"/>
          <a:ext cx="535037" cy="535037"/>
        </a:xfrm>
        <a:prstGeom prst="chord">
          <a:avLst>
            <a:gd name="adj1" fmla="val 4800000"/>
            <a:gd name="adj2" fmla="val 1680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F68478F-BF97-4FEA-9D1D-C27572D96FD9}">
      <dsp:nvSpPr>
        <dsp:cNvPr id="0" name=""/>
        <dsp:cNvSpPr/>
      </dsp:nvSpPr>
      <dsp:spPr>
        <a:xfrm>
          <a:off x="1892078" y="507429"/>
          <a:ext cx="428029" cy="428029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8BCED6B-8B0D-49D6-8616-932F224CEB60}">
      <dsp:nvSpPr>
        <dsp:cNvPr id="0" name=""/>
        <dsp:cNvSpPr/>
      </dsp:nvSpPr>
      <dsp:spPr>
        <a:xfrm rot="16200000">
          <a:off x="1223282" y="1657759"/>
          <a:ext cx="1551607" cy="321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i="1" kern="1200" dirty="0" smtClean="0"/>
            <a:t>12.00.06</a:t>
          </a:r>
          <a:endParaRPr lang="ru-RU" sz="2300" kern="1200" dirty="0"/>
        </a:p>
      </dsp:txBody>
      <dsp:txXfrm>
        <a:off x="1223282" y="1657759"/>
        <a:ext cx="1551607" cy="321022"/>
      </dsp:txXfrm>
    </dsp:sp>
    <dsp:sp modelId="{20E06CB2-043A-4169-9A93-CF9F8B82D68D}">
      <dsp:nvSpPr>
        <dsp:cNvPr id="0" name=""/>
        <dsp:cNvSpPr/>
      </dsp:nvSpPr>
      <dsp:spPr>
        <a:xfrm>
          <a:off x="2213100" y="453925"/>
          <a:ext cx="1485915" cy="2140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Земельное право; </a:t>
          </a:r>
          <a:r>
            <a:rPr lang="ru-RU" sz="1400" i="1" kern="1200" dirty="0" err="1" smtClean="0"/>
            <a:t>природоресурсное</a:t>
          </a:r>
          <a:r>
            <a:rPr lang="ru-RU" sz="1400" i="1" kern="1200" dirty="0" smtClean="0"/>
            <a:t> право; экологическое право; аграрное право</a:t>
          </a:r>
          <a:endParaRPr lang="ru-RU" sz="1400" kern="1200" dirty="0"/>
        </a:p>
      </dsp:txBody>
      <dsp:txXfrm>
        <a:off x="2213100" y="453925"/>
        <a:ext cx="1485915" cy="2140148"/>
      </dsp:txXfrm>
    </dsp:sp>
    <dsp:sp modelId="{A60746ED-7C73-4E94-8BBF-ABEBD7B97868}">
      <dsp:nvSpPr>
        <dsp:cNvPr id="0" name=""/>
        <dsp:cNvSpPr/>
      </dsp:nvSpPr>
      <dsp:spPr>
        <a:xfrm>
          <a:off x="3869559" y="453925"/>
          <a:ext cx="535037" cy="535037"/>
        </a:xfrm>
        <a:prstGeom prst="chord">
          <a:avLst>
            <a:gd name="adj1" fmla="val 4800000"/>
            <a:gd name="adj2" fmla="val 1680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76FB7FC-D0A3-4D04-B00E-81183469A92B}">
      <dsp:nvSpPr>
        <dsp:cNvPr id="0" name=""/>
        <dsp:cNvSpPr/>
      </dsp:nvSpPr>
      <dsp:spPr>
        <a:xfrm>
          <a:off x="3923063" y="507429"/>
          <a:ext cx="428029" cy="42802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BCD5209-9B1C-42B5-9A50-300B48A5BE3D}">
      <dsp:nvSpPr>
        <dsp:cNvPr id="0" name=""/>
        <dsp:cNvSpPr/>
      </dsp:nvSpPr>
      <dsp:spPr>
        <a:xfrm rot="16200000">
          <a:off x="3254266" y="1657759"/>
          <a:ext cx="1551607" cy="321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i="1" kern="1200" dirty="0" smtClean="0"/>
            <a:t>12.00.13</a:t>
          </a:r>
          <a:endParaRPr lang="ru-RU" sz="2300" kern="1200" dirty="0"/>
        </a:p>
      </dsp:txBody>
      <dsp:txXfrm>
        <a:off x="3254266" y="1657759"/>
        <a:ext cx="1551607" cy="321022"/>
      </dsp:txXfrm>
    </dsp:sp>
    <dsp:sp modelId="{1C078813-36C8-4659-BF76-FF005C3C6DCE}">
      <dsp:nvSpPr>
        <dsp:cNvPr id="0" name=""/>
        <dsp:cNvSpPr/>
      </dsp:nvSpPr>
      <dsp:spPr>
        <a:xfrm>
          <a:off x="4244085" y="453925"/>
          <a:ext cx="1470624" cy="2140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Информационное право</a:t>
          </a:r>
          <a:endParaRPr lang="ru-RU" sz="1400" kern="1200" dirty="0"/>
        </a:p>
      </dsp:txBody>
      <dsp:txXfrm>
        <a:off x="4244085" y="453925"/>
        <a:ext cx="1470624" cy="21401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D1985-CEFF-478F-AA16-116F280BDDAB}">
      <dsp:nvSpPr>
        <dsp:cNvPr id="0" name=""/>
        <dsp:cNvSpPr/>
      </dsp:nvSpPr>
      <dsp:spPr>
        <a:xfrm>
          <a:off x="0" y="0"/>
          <a:ext cx="5714999" cy="593817"/>
        </a:xfrm>
        <a:prstGeom prst="rect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0" y="0"/>
        <a:ext cx="5714999" cy="593817"/>
      </dsp:txXfrm>
    </dsp:sp>
    <dsp:sp modelId="{A2A336D7-8676-4AA8-9B70-08D3DC226C73}">
      <dsp:nvSpPr>
        <dsp:cNvPr id="0" name=""/>
        <dsp:cNvSpPr/>
      </dsp:nvSpPr>
      <dsp:spPr>
        <a:xfrm>
          <a:off x="2790" y="510655"/>
          <a:ext cx="1903139" cy="346818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ЗАМЕСТИТЕЛЬ ПРЕДСЕДАТЕЛЯ</a:t>
          </a:r>
          <a:endParaRPr lang="ru-RU" sz="1700" kern="1200" dirty="0" smtClean="0"/>
        </a:p>
        <a:p>
          <a:pPr lvl="0" algn="ctr" defTabSz="755650"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доктор юридических наук, профессор</a:t>
          </a:r>
        </a:p>
        <a:p>
          <a:pPr lvl="0" algn="ctr" defTabSz="755650"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ШПАКОВСКИЙ ЮРИЙ ГРИГОРЬЕВИЧ </a:t>
          </a:r>
        </a:p>
        <a:p>
          <a:pPr lvl="0" algn="ctr" defTabSz="755650"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(499) 244-88-88, доб.5-08</a:t>
          </a:r>
        </a:p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2790" y="510655"/>
        <a:ext cx="1903139" cy="3468186"/>
      </dsp:txXfrm>
    </dsp:sp>
    <dsp:sp modelId="{45E5E8E9-994A-4BEB-9489-637CCAE0DAC8}">
      <dsp:nvSpPr>
        <dsp:cNvPr id="0" name=""/>
        <dsp:cNvSpPr/>
      </dsp:nvSpPr>
      <dsp:spPr>
        <a:xfrm>
          <a:off x="1905929" y="510655"/>
          <a:ext cx="1903139" cy="3468186"/>
        </a:xfrm>
        <a:prstGeom prst="rect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ПРЕДСЕДАТЕЛЬ</a:t>
          </a:r>
          <a:endParaRPr lang="ru-RU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доктор юридических наук, профессор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ЕРШОВА          ИННА ВЛАДИМИРОВНА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(499) 244-88-88, доб. 4-29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1905929" y="510655"/>
        <a:ext cx="1903139" cy="3468186"/>
      </dsp:txXfrm>
    </dsp:sp>
    <dsp:sp modelId="{B615E2B7-58A3-4C48-93A6-43FA4F019DE1}">
      <dsp:nvSpPr>
        <dsp:cNvPr id="0" name=""/>
        <dsp:cNvSpPr/>
      </dsp:nvSpPr>
      <dsp:spPr>
        <a:xfrm>
          <a:off x="3809069" y="510655"/>
          <a:ext cx="1903139" cy="3468186"/>
        </a:xfrm>
        <a:prstGeom prst="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УЧЕНЫЙ СЕКРЕТАРЬ</a:t>
          </a:r>
          <a:endParaRPr lang="ru-RU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доктор юридических наук, профессор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ГРОМОШИНА НАТАЛЬЯ АНДРЕЕВНА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(499) 244-88-88, доб.8-72</a:t>
          </a:r>
          <a:endParaRPr lang="ru-RU" sz="1000" kern="1200" dirty="0"/>
        </a:p>
      </dsp:txBody>
      <dsp:txXfrm>
        <a:off x="3809069" y="510655"/>
        <a:ext cx="1903139" cy="3468186"/>
      </dsp:txXfrm>
    </dsp:sp>
    <dsp:sp modelId="{86D57D38-4FC5-464D-B782-CB1B6CB3CA6E}">
      <dsp:nvSpPr>
        <dsp:cNvPr id="0" name=""/>
        <dsp:cNvSpPr/>
      </dsp:nvSpPr>
      <dsp:spPr>
        <a:xfrm>
          <a:off x="0" y="3762329"/>
          <a:ext cx="5714999" cy="283186"/>
        </a:xfrm>
        <a:prstGeom prst="rect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70EB19-88AF-4505-AE20-58A1F78B16BF}">
      <dsp:nvSpPr>
        <dsp:cNvPr id="0" name=""/>
        <dsp:cNvSpPr/>
      </dsp:nvSpPr>
      <dsp:spPr>
        <a:xfrm>
          <a:off x="2619" y="564058"/>
          <a:ext cx="479970" cy="479970"/>
        </a:xfrm>
        <a:prstGeom prst="chord">
          <a:avLst>
            <a:gd name="adj1" fmla="val 4800000"/>
            <a:gd name="adj2" fmla="val 1680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E5AA4B-7DD0-41D1-8CD0-1FE8428F6A8A}">
      <dsp:nvSpPr>
        <dsp:cNvPr id="0" name=""/>
        <dsp:cNvSpPr/>
      </dsp:nvSpPr>
      <dsp:spPr>
        <a:xfrm>
          <a:off x="50616" y="612055"/>
          <a:ext cx="383976" cy="383976"/>
        </a:xfrm>
        <a:prstGeom prst="pie">
          <a:avLst>
            <a:gd name="adj1" fmla="val 126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A5A5872-75A4-4935-82B2-E597BA758F62}">
      <dsp:nvSpPr>
        <dsp:cNvPr id="0" name=""/>
        <dsp:cNvSpPr/>
      </dsp:nvSpPr>
      <dsp:spPr>
        <a:xfrm rot="16200000">
          <a:off x="-549346" y="1643992"/>
          <a:ext cx="1391915" cy="287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/>
            <a:t>12.00.03</a:t>
          </a:r>
          <a:endParaRPr lang="ru-RU" sz="2000" kern="1200" dirty="0"/>
        </a:p>
      </dsp:txBody>
      <dsp:txXfrm>
        <a:off x="-549346" y="1643992"/>
        <a:ext cx="1391915" cy="287982"/>
      </dsp:txXfrm>
    </dsp:sp>
    <dsp:sp modelId="{A89952CC-A789-43F7-B023-C8DB6E801905}">
      <dsp:nvSpPr>
        <dsp:cNvPr id="0" name=""/>
        <dsp:cNvSpPr/>
      </dsp:nvSpPr>
      <dsp:spPr>
        <a:xfrm>
          <a:off x="338598" y="564058"/>
          <a:ext cx="1780576" cy="1919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Гражданское право; предпринимательское право; семейное право; международное частное право</a:t>
          </a:r>
          <a:endParaRPr lang="ru-RU" sz="1400" kern="1200" dirty="0"/>
        </a:p>
      </dsp:txBody>
      <dsp:txXfrm>
        <a:off x="338598" y="564058"/>
        <a:ext cx="1780576" cy="1919882"/>
      </dsp:txXfrm>
    </dsp:sp>
    <dsp:sp modelId="{FE32F159-6A0B-4947-BCA8-9B8EDBD69215}">
      <dsp:nvSpPr>
        <dsp:cNvPr id="0" name=""/>
        <dsp:cNvSpPr/>
      </dsp:nvSpPr>
      <dsp:spPr>
        <a:xfrm>
          <a:off x="2272165" y="564058"/>
          <a:ext cx="479970" cy="479970"/>
        </a:xfrm>
        <a:prstGeom prst="chord">
          <a:avLst>
            <a:gd name="adj1" fmla="val 4800000"/>
            <a:gd name="adj2" fmla="val 1680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F68478F-BF97-4FEA-9D1D-C27572D96FD9}">
      <dsp:nvSpPr>
        <dsp:cNvPr id="0" name=""/>
        <dsp:cNvSpPr/>
      </dsp:nvSpPr>
      <dsp:spPr>
        <a:xfrm>
          <a:off x="2320162" y="612055"/>
          <a:ext cx="383976" cy="383976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8BCED6B-8B0D-49D6-8616-932F224CEB60}">
      <dsp:nvSpPr>
        <dsp:cNvPr id="0" name=""/>
        <dsp:cNvSpPr/>
      </dsp:nvSpPr>
      <dsp:spPr>
        <a:xfrm rot="16200000">
          <a:off x="1720199" y="1643992"/>
          <a:ext cx="1391915" cy="287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/>
            <a:t>12.00.07</a:t>
          </a:r>
          <a:endParaRPr lang="ru-RU" sz="2000" kern="1200" dirty="0"/>
        </a:p>
      </dsp:txBody>
      <dsp:txXfrm>
        <a:off x="1720199" y="1643992"/>
        <a:ext cx="1391915" cy="287982"/>
      </dsp:txXfrm>
    </dsp:sp>
    <dsp:sp modelId="{20E06CB2-043A-4169-9A93-CF9F8B82D68D}">
      <dsp:nvSpPr>
        <dsp:cNvPr id="0" name=""/>
        <dsp:cNvSpPr/>
      </dsp:nvSpPr>
      <dsp:spPr>
        <a:xfrm>
          <a:off x="2608145" y="564058"/>
          <a:ext cx="1295997" cy="1919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Корпоративное право; конкурентное право; энергетическое право</a:t>
          </a:r>
          <a:endParaRPr lang="ru-RU" sz="1400" kern="1200" dirty="0"/>
        </a:p>
      </dsp:txBody>
      <dsp:txXfrm>
        <a:off x="2608145" y="564058"/>
        <a:ext cx="1295997" cy="1919882"/>
      </dsp:txXfrm>
    </dsp:sp>
    <dsp:sp modelId="{A60746ED-7C73-4E94-8BBF-ABEBD7B97868}">
      <dsp:nvSpPr>
        <dsp:cNvPr id="0" name=""/>
        <dsp:cNvSpPr/>
      </dsp:nvSpPr>
      <dsp:spPr>
        <a:xfrm>
          <a:off x="4057133" y="564058"/>
          <a:ext cx="479970" cy="479970"/>
        </a:xfrm>
        <a:prstGeom prst="chord">
          <a:avLst>
            <a:gd name="adj1" fmla="val 4800000"/>
            <a:gd name="adj2" fmla="val 1680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76FB7FC-D0A3-4D04-B00E-81183469A92B}">
      <dsp:nvSpPr>
        <dsp:cNvPr id="0" name=""/>
        <dsp:cNvSpPr/>
      </dsp:nvSpPr>
      <dsp:spPr>
        <a:xfrm>
          <a:off x="4105130" y="612055"/>
          <a:ext cx="383976" cy="38397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BCD5209-9B1C-42B5-9A50-300B48A5BE3D}">
      <dsp:nvSpPr>
        <dsp:cNvPr id="0" name=""/>
        <dsp:cNvSpPr/>
      </dsp:nvSpPr>
      <dsp:spPr>
        <a:xfrm rot="16200000">
          <a:off x="3505167" y="1643992"/>
          <a:ext cx="1391915" cy="287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/>
            <a:t>12.00.15</a:t>
          </a:r>
          <a:endParaRPr lang="ru-RU" sz="2000" kern="1200" dirty="0"/>
        </a:p>
      </dsp:txBody>
      <dsp:txXfrm>
        <a:off x="3505167" y="1643992"/>
        <a:ext cx="1391915" cy="287982"/>
      </dsp:txXfrm>
    </dsp:sp>
    <dsp:sp modelId="{1C078813-36C8-4659-BF76-FF005C3C6DCE}">
      <dsp:nvSpPr>
        <dsp:cNvPr id="0" name=""/>
        <dsp:cNvSpPr/>
      </dsp:nvSpPr>
      <dsp:spPr>
        <a:xfrm>
          <a:off x="4393112" y="564058"/>
          <a:ext cx="1319266" cy="1919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Гражданский процесс; арбитражный процесс</a:t>
          </a:r>
          <a:endParaRPr lang="ru-RU" sz="1400" kern="1200" dirty="0"/>
        </a:p>
      </dsp:txBody>
      <dsp:txXfrm>
        <a:off x="4393112" y="564058"/>
        <a:ext cx="1319266" cy="191988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D1985-CEFF-478F-AA16-116F280BDDAB}">
      <dsp:nvSpPr>
        <dsp:cNvPr id="0" name=""/>
        <dsp:cNvSpPr/>
      </dsp:nvSpPr>
      <dsp:spPr>
        <a:xfrm>
          <a:off x="0" y="0"/>
          <a:ext cx="5714999" cy="593817"/>
        </a:xfrm>
        <a:prstGeom prst="rect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0" y="0"/>
        <a:ext cx="5714999" cy="593817"/>
      </dsp:txXfrm>
    </dsp:sp>
    <dsp:sp modelId="{A2A336D7-8676-4AA8-9B70-08D3DC226C73}">
      <dsp:nvSpPr>
        <dsp:cNvPr id="0" name=""/>
        <dsp:cNvSpPr/>
      </dsp:nvSpPr>
      <dsp:spPr>
        <a:xfrm>
          <a:off x="2790" y="510655"/>
          <a:ext cx="1903139" cy="346818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ЗАМЕСТИТЕЛЬ ПРЕДСЕДАТЕЛЯ</a:t>
          </a:r>
          <a:endParaRPr lang="ru-RU" sz="1700" kern="1200" dirty="0" smtClean="0"/>
        </a:p>
        <a:p>
          <a:pPr lvl="0" algn="ctr" defTabSz="755650"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доктор юридических наук, профессор</a:t>
          </a:r>
        </a:p>
        <a:p>
          <a:pPr lvl="0" algn="ctr" defTabSz="755650"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АРЗУМАНОВА ЛАНА        ЛЬВОВНА </a:t>
          </a:r>
        </a:p>
        <a:p>
          <a:pPr lvl="0" algn="ctr" defTabSz="755650"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(499) 244-88-88, доб. 4-59</a:t>
          </a:r>
        </a:p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2790" y="510655"/>
        <a:ext cx="1903139" cy="3468186"/>
      </dsp:txXfrm>
    </dsp:sp>
    <dsp:sp modelId="{45E5E8E9-994A-4BEB-9489-637CCAE0DAC8}">
      <dsp:nvSpPr>
        <dsp:cNvPr id="0" name=""/>
        <dsp:cNvSpPr/>
      </dsp:nvSpPr>
      <dsp:spPr>
        <a:xfrm>
          <a:off x="1905929" y="510655"/>
          <a:ext cx="1903139" cy="3468186"/>
        </a:xfrm>
        <a:prstGeom prst="rect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ПРЕДСЕДАТЕЛЬ</a:t>
          </a:r>
          <a:endParaRPr lang="ru-RU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доктор юридических наук, профессор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БОЛТИНОВА ОЛЬГА ВИКТОРОВНА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(499) 244-88-88, доб. 8-53</a:t>
          </a:r>
        </a:p>
      </dsp:txBody>
      <dsp:txXfrm>
        <a:off x="1905929" y="510655"/>
        <a:ext cx="1903139" cy="3468186"/>
      </dsp:txXfrm>
    </dsp:sp>
    <dsp:sp modelId="{B615E2B7-58A3-4C48-93A6-43FA4F019DE1}">
      <dsp:nvSpPr>
        <dsp:cNvPr id="0" name=""/>
        <dsp:cNvSpPr/>
      </dsp:nvSpPr>
      <dsp:spPr>
        <a:xfrm>
          <a:off x="3809069" y="510655"/>
          <a:ext cx="1903139" cy="3468186"/>
        </a:xfrm>
        <a:prstGeom prst="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УЧЕНЫЙ СЕКРЕТАРЬ</a:t>
          </a:r>
          <a:endParaRPr lang="ru-RU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доктор юридических наук, профессор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СТЕПАНЕНКО ЮРИЙ ВИКТОРОВИЧ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(499) 244-88-88, доб. 6-95</a:t>
          </a:r>
          <a:endParaRPr lang="ru-RU" sz="700" kern="1200" dirty="0"/>
        </a:p>
      </dsp:txBody>
      <dsp:txXfrm>
        <a:off x="3809069" y="510655"/>
        <a:ext cx="1903139" cy="3468186"/>
      </dsp:txXfrm>
    </dsp:sp>
    <dsp:sp modelId="{86D57D38-4FC5-464D-B782-CB1B6CB3CA6E}">
      <dsp:nvSpPr>
        <dsp:cNvPr id="0" name=""/>
        <dsp:cNvSpPr/>
      </dsp:nvSpPr>
      <dsp:spPr>
        <a:xfrm>
          <a:off x="0" y="3762329"/>
          <a:ext cx="5714999" cy="283186"/>
        </a:xfrm>
        <a:prstGeom prst="rect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6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48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77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77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0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633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78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59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48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89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435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B0120-34BC-4D2D-A004-D755CDB5BD4A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80"/>
          <a:stretch/>
        </p:blipFill>
        <p:spPr>
          <a:xfrm>
            <a:off x="1" y="0"/>
            <a:ext cx="1990165" cy="9144000"/>
          </a:xfrm>
          <a:prstGeom prst="rect">
            <a:avLst/>
          </a:prstGeom>
        </p:spPr>
      </p:pic>
      <p:pic>
        <p:nvPicPr>
          <p:cNvPr id="8" name="Picture 9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3" r="27549"/>
          <a:stretch/>
        </p:blipFill>
        <p:spPr>
          <a:xfrm>
            <a:off x="1963271" y="0"/>
            <a:ext cx="3092825" cy="9144000"/>
          </a:xfrm>
          <a:prstGeom prst="rect">
            <a:avLst/>
          </a:prstGeom>
        </p:spPr>
      </p:pic>
      <p:pic>
        <p:nvPicPr>
          <p:cNvPr id="9" name="Picture 10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3" r="27549"/>
          <a:stretch/>
        </p:blipFill>
        <p:spPr>
          <a:xfrm>
            <a:off x="3253346" y="0"/>
            <a:ext cx="3092825" cy="9144000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3" r="35686"/>
          <a:stretch/>
        </p:blipFill>
        <p:spPr>
          <a:xfrm>
            <a:off x="4303056" y="0"/>
            <a:ext cx="255494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81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8406" y="1870047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25000"/>
                  </a:schemeClr>
                </a:solidFill>
              </a:rPr>
              <a:t>Федеральное государственное бюджетное образовательное </a:t>
            </a:r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учреждение высшего </a:t>
            </a:r>
            <a:r>
              <a:rPr lang="ru-RU" b="1" dirty="0">
                <a:solidFill>
                  <a:schemeClr val="tx2">
                    <a:lumMod val="25000"/>
                  </a:schemeClr>
                </a:solidFill>
              </a:rPr>
              <a:t>образования</a:t>
            </a:r>
          </a:p>
          <a:p>
            <a:pPr algn="ctr"/>
            <a:r>
              <a:rPr lang="ru-RU" b="1" dirty="0">
                <a:solidFill>
                  <a:schemeClr val="tx2">
                    <a:lumMod val="25000"/>
                  </a:schemeClr>
                </a:solidFill>
              </a:rPr>
              <a:t>«Московский государственный юридический университет </a:t>
            </a:r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имени </a:t>
            </a:r>
            <a:r>
              <a:rPr lang="ru-RU" b="1" dirty="0">
                <a:solidFill>
                  <a:schemeClr val="tx2">
                    <a:lumMod val="25000"/>
                  </a:schemeClr>
                </a:solidFill>
              </a:rPr>
              <a:t>О.Е. </a:t>
            </a:r>
            <a:r>
              <a:rPr lang="ru-RU" b="1" dirty="0" err="1">
                <a:solidFill>
                  <a:schemeClr val="tx2">
                    <a:lumMod val="25000"/>
                  </a:schemeClr>
                </a:solidFill>
              </a:rPr>
              <a:t>Кутафина</a:t>
            </a:r>
            <a:r>
              <a:rPr lang="ru-RU" b="1" dirty="0">
                <a:solidFill>
                  <a:schemeClr val="tx2">
                    <a:lumMod val="25000"/>
                  </a:schemeClr>
                </a:solidFill>
              </a:rPr>
              <a:t> (МГЮА</a:t>
            </a:r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)»</a:t>
            </a:r>
            <a:endParaRPr lang="ru-RU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60654" y="5317454"/>
            <a:ext cx="5932127" cy="12240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spc="300" dirty="0" smtClean="0">
                <a:ln w="9525">
                  <a:solidFill>
                    <a:srgbClr val="AD3A37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ПАМЯТКА СОИСКАТЕЛЯМ </a:t>
            </a:r>
            <a:br>
              <a:rPr lang="ru-RU" sz="3200" b="1" spc="300" dirty="0" smtClean="0">
                <a:ln w="9525">
                  <a:solidFill>
                    <a:srgbClr val="AD3A37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spc="300" dirty="0" smtClean="0">
                <a:ln w="9525">
                  <a:solidFill>
                    <a:srgbClr val="AD3A37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УЧЕНОЙ СТЕПЕНИ ДОКТОРА ЮРИДИЧЕСКИХ НАУК, УЧЕНОЙ СТЕПЕНИ КАНДИДАТА ЮРИДИЧЕСКИХ НАУК</a:t>
            </a:r>
            <a:endParaRPr lang="ru-RU" sz="3200" b="1" spc="300" dirty="0">
              <a:ln w="9525">
                <a:solidFill>
                  <a:srgbClr val="AD3A37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Изображение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7" t="11550" r="21414" b="44325"/>
          <a:stretch/>
        </p:blipFill>
        <p:spPr>
          <a:xfrm>
            <a:off x="3195811" y="563148"/>
            <a:ext cx="1261814" cy="130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2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866407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ПЕРЕЧЕНЬ ДОКУМЕНТОВ, НЕОБХОДИМЫХ К ЗАСЕДАНИЮ ДИССЕРТАЦИОННОГО СОВЕТА ПО ПРИНЯТИЮ К ЗАЩИТЕ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891334"/>
              </p:ext>
            </p:extLst>
          </p:nvPr>
        </p:nvGraphicFramePr>
        <p:xfrm>
          <a:off x="0" y="738130"/>
          <a:ext cx="6858000" cy="8405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9986">
                  <a:extLst>
                    <a:ext uri="{9D8B030D-6E8A-4147-A177-3AD203B41FA5}">
                      <a16:colId xmlns:a16="http://schemas.microsoft.com/office/drawing/2014/main" val="1156247449"/>
                    </a:ext>
                  </a:extLst>
                </a:gridCol>
                <a:gridCol w="3855903">
                  <a:extLst>
                    <a:ext uri="{9D8B030D-6E8A-4147-A177-3AD203B41FA5}">
                      <a16:colId xmlns:a16="http://schemas.microsoft.com/office/drawing/2014/main" val="1663848839"/>
                    </a:ext>
                  </a:extLst>
                </a:gridCol>
                <a:gridCol w="1052111">
                  <a:extLst>
                    <a:ext uri="{9D8B030D-6E8A-4147-A177-3AD203B41FA5}">
                      <a16:colId xmlns:a16="http://schemas.microsoft.com/office/drawing/2014/main" val="3321961068"/>
                    </a:ext>
                  </a:extLst>
                </a:gridCol>
              </a:tblGrid>
              <a:tr h="30678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Документ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552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Порядок оформления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552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Кол-во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552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600273"/>
                  </a:ext>
                </a:extLst>
              </a:tr>
              <a:tr h="52153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 smtClean="0">
                          <a:solidFill>
                            <a:srgbClr val="C00000"/>
                          </a:solidFill>
                        </a:rPr>
                        <a:t>ЗАКЛЮЧЕНИЕ</a:t>
                      </a:r>
                      <a:r>
                        <a:rPr lang="ru-RU" sz="1400" b="1" u="sng" baseline="0" dirty="0" smtClean="0">
                          <a:solidFill>
                            <a:srgbClr val="C00000"/>
                          </a:solidFill>
                        </a:rPr>
                        <a:t> КОМИССИИ</a:t>
                      </a:r>
                      <a:endParaRPr lang="ru-RU" sz="1400" dirty="0"/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0" dirty="0" smtClean="0"/>
                        <a:t>заключение</a:t>
                      </a:r>
                      <a:r>
                        <a:rPr lang="ru-RU" sz="1400" i="0" baseline="0" dirty="0" smtClean="0"/>
                        <a:t> подписывается членами  комиссии </a:t>
                      </a:r>
                      <a:r>
                        <a:rPr lang="ru-RU" sz="1400" i="1" dirty="0" smtClean="0"/>
                        <a:t>(см. раздел: рекомендованные образцы)</a:t>
                      </a:r>
                      <a:endParaRPr lang="ru-RU" sz="1400" dirty="0" smtClean="0"/>
                    </a:p>
                  </a:txBody>
                  <a:tcP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dirty="0" smtClean="0"/>
                        <a:t>2</a:t>
                      </a:r>
                      <a:endParaRPr lang="ru-RU" sz="1400" dirty="0"/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680880"/>
                  </a:ext>
                </a:extLst>
              </a:tr>
              <a:tr h="521532"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 smtClean="0">
                          <a:solidFill>
                            <a:srgbClr val="C00000"/>
                          </a:solidFill>
                        </a:rPr>
                        <a:t>СОГЛАСИЕ</a:t>
                      </a:r>
                      <a:endParaRPr lang="ru-RU" sz="1400" dirty="0"/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ru-RU" sz="1400" dirty="0" smtClean="0"/>
                        <a:t>официальных оппонентов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i="1" dirty="0" smtClean="0"/>
                        <a:t>(подпись должна быть заверена)</a:t>
                      </a:r>
                      <a:endParaRPr lang="ru-RU" sz="1400" i="1" dirty="0"/>
                    </a:p>
                  </a:txBody>
                  <a:tcPr>
                    <a:solidFill>
                      <a:srgbClr val="EAEAE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460674"/>
                  </a:ext>
                </a:extLst>
              </a:tr>
              <a:tr h="7362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ведущей организации на оппонирование диссертации </a:t>
                      </a:r>
                      <a:r>
                        <a:rPr lang="ru-RU" sz="1400" i="1" dirty="0" smtClean="0"/>
                        <a:t>(заверяется</a:t>
                      </a:r>
                      <a:r>
                        <a:rPr lang="ru-RU" sz="1400" i="1" baseline="0" dirty="0" smtClean="0"/>
                        <a:t> печатью организации</a:t>
                      </a:r>
                      <a:r>
                        <a:rPr lang="ru-RU" sz="1400" i="1" dirty="0" smtClean="0"/>
                        <a:t>)</a:t>
                      </a:r>
                      <a:endParaRPr lang="ru-RU" sz="1400" i="1" dirty="0"/>
                    </a:p>
                  </a:txBody>
                  <a:tcPr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7229926"/>
                  </a:ext>
                </a:extLst>
              </a:tr>
              <a:tr h="306784">
                <a:tc gridSpan="3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112E4C"/>
                          </a:solidFill>
                        </a:rPr>
                        <a:t>ЗА 2 МЕСЯЦА ДО ЗАЩИТЫ НЕОБХОДИМО</a:t>
                      </a:r>
                      <a:r>
                        <a:rPr lang="ru-RU" sz="1400" b="1" baseline="0" dirty="0" smtClean="0">
                          <a:solidFill>
                            <a:srgbClr val="112E4C"/>
                          </a:solidFill>
                        </a:rPr>
                        <a:t> ПРЕДСТАВИТЬ СЛЕДУЮЩИЕ ДОКУМЕНТЫ:</a:t>
                      </a:r>
                      <a:endParaRPr lang="ru-RU" sz="1400" b="1" dirty="0" smtClean="0">
                        <a:solidFill>
                          <a:srgbClr val="112E4C"/>
                        </a:solidFill>
                      </a:endParaRPr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just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i="1" dirty="0" smtClean="0"/>
                    </a:p>
                  </a:txBody>
                  <a:tcP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580313"/>
                  </a:ext>
                </a:extLst>
              </a:tr>
              <a:tr h="951029"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 smtClean="0">
                          <a:solidFill>
                            <a:srgbClr val="C00000"/>
                          </a:solidFill>
                        </a:rPr>
                        <a:t>АВТОРЕФЕРАТ</a:t>
                      </a:r>
                      <a:endParaRPr lang="ru-RU" sz="1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напечатанный типографским способом </a:t>
                      </a:r>
                      <a:r>
                        <a:rPr lang="ru-RU" sz="1400" i="1" dirty="0" smtClean="0"/>
                        <a:t>(автореферат должен быть оформлен в соответствии с требованиями ГОСТ Р 7.0.11-2011)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150</a:t>
                      </a:r>
                      <a:endParaRPr lang="ru-RU" sz="1400" dirty="0"/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327760"/>
                  </a:ext>
                </a:extLst>
              </a:tr>
              <a:tr h="13805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электронная</a:t>
                      </a:r>
                      <a:r>
                        <a:rPr lang="ru-RU" sz="1400" baseline="0" dirty="0" smtClean="0"/>
                        <a:t> версия </a:t>
                      </a:r>
                      <a:r>
                        <a:rPr lang="ru-RU" sz="1400" dirty="0" smtClean="0"/>
                        <a:t>в </a:t>
                      </a:r>
                      <a:r>
                        <a:rPr lang="ru-RU" sz="1400" b="1" i="0" u="sng" dirty="0" smtClean="0"/>
                        <a:t>формате </a:t>
                      </a:r>
                      <a:r>
                        <a:rPr lang="en-US" sz="1400" b="1" i="0" u="sng" dirty="0" smtClean="0"/>
                        <a:t>.pdf </a:t>
                      </a:r>
                      <a:r>
                        <a:rPr lang="ru-RU" sz="1400" dirty="0" smtClean="0"/>
                        <a:t>направляется на электронный адрес начальника Отдела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для размещения на сайте Университета </a:t>
                      </a:r>
                      <a:r>
                        <a:rPr lang="ru-RU" sz="1400" i="1" kern="2500" dirty="0" smtClean="0"/>
                        <a:t>(раздел</a:t>
                      </a:r>
                      <a:r>
                        <a:rPr lang="ru-RU" sz="1400" i="1" kern="2500" baseline="0" dirty="0" smtClean="0"/>
                        <a:t> «Диссертационные советы» – «Контакты» на сайте Университета</a:t>
                      </a:r>
                      <a:r>
                        <a:rPr lang="ru-RU" sz="1400" i="1" kern="2500" dirty="0" smtClean="0"/>
                        <a:t>)</a:t>
                      </a:r>
                      <a:r>
                        <a:rPr lang="ru-RU" sz="1400" kern="2500" dirty="0" smtClean="0"/>
                        <a:t> </a:t>
                      </a:r>
                      <a:endParaRPr lang="ru-RU" sz="1400" i="1" dirty="0" smtClean="0"/>
                    </a:p>
                  </a:txBody>
                  <a:tcP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351104"/>
                  </a:ext>
                </a:extLst>
              </a:tr>
              <a:tr h="95102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ДОКУМЕНТЫ ДЛЯ БИБЛИОТЕКИ УНИВЕРСИТЕТА</a:t>
                      </a:r>
                      <a:endParaRPr lang="ru-RU" sz="1400" dirty="0" smtClean="0"/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 smtClean="0"/>
                        <a:t>диссертация</a:t>
                      </a:r>
                      <a:r>
                        <a:rPr lang="ru-RU" sz="1400" b="1" dirty="0" smtClean="0"/>
                        <a:t>; </a:t>
                      </a:r>
                      <a:r>
                        <a:rPr lang="ru-RU" sz="1400" b="1" u="sng" dirty="0" smtClean="0"/>
                        <a:t>автореферат</a:t>
                      </a:r>
                      <a:r>
                        <a:rPr lang="ru-RU" sz="1400" b="1" dirty="0" smtClean="0"/>
                        <a:t>; </a:t>
                      </a:r>
                      <a:r>
                        <a:rPr lang="ru-RU" sz="1400" b="1" u="sng" dirty="0" smtClean="0"/>
                        <a:t>договор</a:t>
                      </a:r>
                      <a:r>
                        <a:rPr lang="ru-RU" sz="1400" u="sng" dirty="0" smtClean="0"/>
                        <a:t>;</a:t>
                      </a:r>
                      <a:r>
                        <a:rPr lang="ru-RU" sz="1400" i="1" dirty="0" smtClean="0"/>
                        <a:t> </a:t>
                      </a:r>
                      <a:r>
                        <a:rPr lang="ru-RU" sz="1400" b="1" u="sng" dirty="0" smtClean="0"/>
                        <a:t>сопроводительное письмо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i="1" u="sng" dirty="0" smtClean="0"/>
                        <a:t>(форма договора и сопроводительное письмо у технического секретаря)</a:t>
                      </a:r>
                      <a:endParaRPr lang="ru-RU" sz="1400" i="1" dirty="0"/>
                    </a:p>
                  </a:txBody>
                  <a:tcP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</a:t>
                      </a:r>
                    </a:p>
                    <a:p>
                      <a:pPr algn="ctr"/>
                      <a:r>
                        <a:rPr lang="ru-RU" sz="1100" dirty="0" smtClean="0"/>
                        <a:t>(каждый из указанных документов)</a:t>
                      </a:r>
                      <a:endParaRPr lang="ru-RU" sz="1100" dirty="0"/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396134"/>
                  </a:ext>
                </a:extLst>
              </a:tr>
              <a:tr h="306784">
                <a:tc gridSpan="3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112E4C"/>
                          </a:solidFill>
                        </a:rPr>
                        <a:t>ЗА 1 МЕСЯЦ ДО ЗАЩИТЫ НЕОБХОДИМО</a:t>
                      </a:r>
                      <a:r>
                        <a:rPr lang="ru-RU" sz="1400" b="1" baseline="0" dirty="0" smtClean="0">
                          <a:solidFill>
                            <a:srgbClr val="112E4C"/>
                          </a:solidFill>
                        </a:rPr>
                        <a:t>:</a:t>
                      </a:r>
                      <a:endParaRPr lang="ru-RU" sz="1400" b="1" dirty="0" smtClean="0">
                        <a:solidFill>
                          <a:srgbClr val="112E4C"/>
                        </a:solidFill>
                      </a:endParaRPr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just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i="1" dirty="0"/>
                    </a:p>
                  </a:txBody>
                  <a:tcP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76194"/>
                  </a:ext>
                </a:extLst>
              </a:tr>
              <a:tr h="951029"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РАССЫЛКА АВТОРЕФЕРАТА</a:t>
                      </a:r>
                      <a:endParaRPr lang="ru-RU" sz="1400" b="1" u="sng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направить </a:t>
                      </a:r>
                      <a:r>
                        <a:rPr lang="ru-RU" sz="1400" b="1" u="sng" dirty="0" smtClean="0"/>
                        <a:t>авторефераты</a:t>
                      </a:r>
                      <a:r>
                        <a:rPr lang="ru-RU" sz="1400" dirty="0" smtClean="0"/>
                        <a:t> в соответствии со Списком организаций и лиц, которым рассылаются авторефераты </a:t>
                      </a:r>
                      <a:r>
                        <a:rPr lang="ru-RU" sz="1400" i="1" dirty="0" smtClean="0"/>
                        <a:t>(Список у технического секретаря)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anchor="b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99714"/>
                  </a:ext>
                </a:extLst>
              </a:tr>
              <a:tr h="7362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представить </a:t>
                      </a:r>
                      <a:r>
                        <a:rPr lang="ru-RU" sz="1400" b="1" u="sng" dirty="0" smtClean="0"/>
                        <a:t>список</a:t>
                      </a:r>
                      <a:r>
                        <a:rPr lang="ru-RU" sz="1400" dirty="0" smtClean="0"/>
                        <a:t> организаций и лиц, которым направлены авторефераты </a:t>
                      </a:r>
                      <a:r>
                        <a:rPr lang="ru-RU" sz="1400" b="1" dirty="0" smtClean="0"/>
                        <a:t>с отметкой почтового отделения </a:t>
                      </a:r>
                      <a:r>
                        <a:rPr lang="ru-RU" sz="1400" dirty="0" smtClean="0"/>
                        <a:t>о рассылке автореферата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400251"/>
                  </a:ext>
                </a:extLst>
              </a:tr>
              <a:tr h="73628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ПИСЬМО ВЕДУЩЕЙ ОРГАНИЗАЦИИ</a:t>
                      </a:r>
                      <a:endParaRPr lang="ru-RU" sz="1400" b="1" u="sng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представить </a:t>
                      </a:r>
                      <a:r>
                        <a:rPr lang="ru-RU" sz="1400" b="1" u="sng" dirty="0" smtClean="0"/>
                        <a:t>письмо</a:t>
                      </a:r>
                      <a:r>
                        <a:rPr lang="ru-RU" sz="1400" dirty="0" smtClean="0"/>
                        <a:t> ведущей организации с отметкой о получении ими диссертации и автореферата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667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5236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866407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ПЕРЕЧЕНЬ ДОКУМЕНТОВ, НЕОБХОДИМЫХ К ЗАСЕДАНИЮ ДИССЕРТАЦИОННОГО СОВЕТА ДЛЯ ОРГАНИЗАЦИИ ЗАЩИТЫ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662813"/>
              </p:ext>
            </p:extLst>
          </p:nvPr>
        </p:nvGraphicFramePr>
        <p:xfrm>
          <a:off x="0" y="789290"/>
          <a:ext cx="6858000" cy="3787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9986">
                  <a:extLst>
                    <a:ext uri="{9D8B030D-6E8A-4147-A177-3AD203B41FA5}">
                      <a16:colId xmlns:a16="http://schemas.microsoft.com/office/drawing/2014/main" val="1156247449"/>
                    </a:ext>
                  </a:extLst>
                </a:gridCol>
                <a:gridCol w="3855903">
                  <a:extLst>
                    <a:ext uri="{9D8B030D-6E8A-4147-A177-3AD203B41FA5}">
                      <a16:colId xmlns:a16="http://schemas.microsoft.com/office/drawing/2014/main" val="1663848839"/>
                    </a:ext>
                  </a:extLst>
                </a:gridCol>
                <a:gridCol w="1052111">
                  <a:extLst>
                    <a:ext uri="{9D8B030D-6E8A-4147-A177-3AD203B41FA5}">
                      <a16:colId xmlns:a16="http://schemas.microsoft.com/office/drawing/2014/main" val="3321961068"/>
                    </a:ext>
                  </a:extLst>
                </a:gridCol>
              </a:tblGrid>
              <a:tr h="34607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Документ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552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Порядок оформления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552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Кол-во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552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600273"/>
                  </a:ext>
                </a:extLst>
              </a:tr>
              <a:tr h="1072830"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 smtClean="0">
                          <a:solidFill>
                            <a:srgbClr val="C00000"/>
                          </a:solidFill>
                        </a:rPr>
                        <a:t>ОТЗЫВЫ</a:t>
                      </a:r>
                      <a:endParaRPr lang="ru-RU" sz="1400" dirty="0"/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ru-RU" sz="1400" dirty="0" smtClean="0"/>
                        <a:t>отзывы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на диссертацию представляются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="1" u="sng" dirty="0" smtClean="0"/>
                        <a:t>за 15 дней</a:t>
                      </a:r>
                      <a:r>
                        <a:rPr lang="ru-RU" sz="1400" dirty="0" smtClean="0"/>
                        <a:t> до защиты (на последней странице одного экземпляра отзыва соискатель пишет «ознакомлен», число, подпись)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экз. </a:t>
                      </a:r>
                      <a:r>
                        <a:rPr lang="ru-RU" sz="1100" b="0" dirty="0" smtClean="0"/>
                        <a:t>подлинника каждого отзыва</a:t>
                      </a:r>
                      <a:endParaRPr lang="ru-RU" sz="1100" b="0" dirty="0"/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680880"/>
                  </a:ext>
                </a:extLst>
              </a:tr>
              <a:tr h="5883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0" dirty="0" smtClean="0"/>
                        <a:t>последний</a:t>
                      </a:r>
                      <a:r>
                        <a:rPr lang="ru-RU" sz="1400" i="0" baseline="0" dirty="0" smtClean="0"/>
                        <a:t> день приема отзывов на автореферат – за день до даты защиты</a:t>
                      </a:r>
                      <a:endParaRPr lang="ru-RU" sz="1400" i="0" dirty="0" smtClean="0"/>
                    </a:p>
                  </a:txBody>
                  <a:tcPr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067656"/>
                  </a:ext>
                </a:extLst>
              </a:tr>
              <a:tr h="83057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 smtClean="0">
                          <a:solidFill>
                            <a:srgbClr val="C00000"/>
                          </a:solidFill>
                        </a:rPr>
                        <a:t>ПРОЕКТ ЗАКЛЮЧЕНИЯ</a:t>
                      </a:r>
                      <a:r>
                        <a:rPr lang="ru-RU" sz="1400" b="1" u="sng" baseline="0" dirty="0" smtClean="0">
                          <a:solidFill>
                            <a:srgbClr val="C00000"/>
                          </a:solidFill>
                        </a:rPr>
                        <a:t> ДИССЕРТАЦИОННОГО СОВЕТА</a:t>
                      </a:r>
                      <a:endParaRPr lang="ru-RU" sz="1400" dirty="0"/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/>
                        <a:t>(см. раздел: рекомендованные образцы)</a:t>
                      </a:r>
                      <a:endParaRPr lang="ru-RU" sz="1400" dirty="0" smtClean="0"/>
                    </a:p>
                  </a:txBody>
                  <a:tcP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</a:t>
                      </a:r>
                      <a:endParaRPr lang="ru-RU" sz="1400" dirty="0"/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460674"/>
                  </a:ext>
                </a:extLst>
              </a:tr>
              <a:tr h="94951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АКТЫ О ВНЕДРЕНИИ РЕЗУЛЬТАТОВ</a:t>
                      </a:r>
                      <a:r>
                        <a:rPr lang="ru-RU" sz="1400" b="1" u="sng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ДИССЕРТАЦИИ</a:t>
                      </a:r>
                      <a:endParaRPr lang="ru-RU" sz="1400" b="1" u="sng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при</a:t>
                      </a:r>
                      <a:r>
                        <a:rPr lang="ru-RU" sz="1400" baseline="0" dirty="0" smtClean="0"/>
                        <a:t> наличии</a:t>
                      </a:r>
                      <a:endParaRPr lang="ru-RU" sz="1400" dirty="0" smtClean="0"/>
                    </a:p>
                  </a:txBody>
                  <a:tcP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532501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0" y="4576618"/>
            <a:ext cx="6858000" cy="86640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ПЕРЕЧЕНЬ ДОКУМЕНТОВ, </a:t>
            </a:r>
            <a:b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ПРЕДСТАВЛЯЕМЫЕ ПОСЛЕ ЗАЩИТЫ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502428"/>
              </p:ext>
            </p:extLst>
          </p:nvPr>
        </p:nvGraphicFramePr>
        <p:xfrm>
          <a:off x="0" y="5442332"/>
          <a:ext cx="6858000" cy="3701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9986">
                  <a:extLst>
                    <a:ext uri="{9D8B030D-6E8A-4147-A177-3AD203B41FA5}">
                      <a16:colId xmlns:a16="http://schemas.microsoft.com/office/drawing/2014/main" val="1156247449"/>
                    </a:ext>
                  </a:extLst>
                </a:gridCol>
                <a:gridCol w="3855903">
                  <a:extLst>
                    <a:ext uri="{9D8B030D-6E8A-4147-A177-3AD203B41FA5}">
                      <a16:colId xmlns:a16="http://schemas.microsoft.com/office/drawing/2014/main" val="1663848839"/>
                    </a:ext>
                  </a:extLst>
                </a:gridCol>
                <a:gridCol w="1052111">
                  <a:extLst>
                    <a:ext uri="{9D8B030D-6E8A-4147-A177-3AD203B41FA5}">
                      <a16:colId xmlns:a16="http://schemas.microsoft.com/office/drawing/2014/main" val="3321961068"/>
                    </a:ext>
                  </a:extLst>
                </a:gridCol>
              </a:tblGrid>
              <a:tr h="4459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Документ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552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Порядок оформления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552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Кол-во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552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600273"/>
                  </a:ext>
                </a:extLst>
              </a:tr>
              <a:tr h="107035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 smtClean="0">
                          <a:solidFill>
                            <a:srgbClr val="C00000"/>
                          </a:solidFill>
                        </a:rPr>
                        <a:t>ЗАКЛЮЧЕНИЕ</a:t>
                      </a:r>
                      <a:r>
                        <a:rPr lang="ru-RU" sz="1400" b="1" u="sng" baseline="0" dirty="0" smtClean="0">
                          <a:solidFill>
                            <a:srgbClr val="C00000"/>
                          </a:solidFill>
                        </a:rPr>
                        <a:t> ДИССЕРТАЦИОННОГОСОВЕТА</a:t>
                      </a:r>
                      <a:endParaRPr lang="ru-RU" sz="1400" dirty="0"/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400" i="0" dirty="0" smtClean="0"/>
                        <a:t>заключение в течение </a:t>
                      </a:r>
                      <a:r>
                        <a:rPr lang="ru-RU" sz="1400" b="1" i="0" u="sng" dirty="0" smtClean="0"/>
                        <a:t>3 дней </a:t>
                      </a:r>
                      <a:r>
                        <a:rPr lang="ru-RU" sz="1400" i="1" dirty="0" smtClean="0"/>
                        <a:t>(см. раздел: рекомендованные образцы)</a:t>
                      </a:r>
                      <a:endParaRPr lang="ru-RU" sz="1400" dirty="0" smtClean="0"/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None/>
                      </a:pPr>
                      <a:endParaRPr lang="ru-RU" sz="1400" i="0" dirty="0" smtClean="0"/>
                    </a:p>
                  </a:txBody>
                  <a:tcP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</a:t>
                      </a:r>
                      <a:endParaRPr lang="ru-RU" sz="1100" b="0" dirty="0"/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680880"/>
                  </a:ext>
                </a:extLst>
              </a:tr>
              <a:tr h="96170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 smtClean="0">
                          <a:solidFill>
                            <a:srgbClr val="C00000"/>
                          </a:solidFill>
                        </a:rPr>
                        <a:t>СТЕНОГРАММА</a:t>
                      </a:r>
                      <a:endParaRPr lang="ru-RU" sz="1400" dirty="0"/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0" dirty="0" smtClean="0"/>
                        <a:t>стенограмма в течение </a:t>
                      </a:r>
                      <a:r>
                        <a:rPr lang="ru-RU" sz="1400" b="1" i="0" u="sng" dirty="0" smtClean="0"/>
                        <a:t>15 дней</a:t>
                      </a:r>
                      <a:r>
                        <a:rPr lang="ru-RU" sz="1400" b="0" i="0" u="none" baseline="0" dirty="0" smtClean="0"/>
                        <a:t> </a:t>
                      </a:r>
                      <a:endParaRPr lang="ru-RU" sz="1400" dirty="0" smtClean="0"/>
                    </a:p>
                  </a:txBody>
                  <a:tcP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460674"/>
                  </a:ext>
                </a:extLst>
              </a:tr>
              <a:tr h="122362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КАРТОЧКА ИКД</a:t>
                      </a:r>
                      <a:endParaRPr lang="ru-RU" sz="1400" b="1" u="sng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0" dirty="0" smtClean="0"/>
                        <a:t>заполняется в кабинетах №1,</a:t>
                      </a:r>
                      <a:r>
                        <a:rPr lang="ru-RU" sz="1400" i="0" baseline="0" dirty="0" smtClean="0"/>
                        <a:t> №</a:t>
                      </a:r>
                      <a:r>
                        <a:rPr lang="ru-RU" sz="1400" i="0" dirty="0" smtClean="0"/>
                        <a:t>10 Дома науки </a:t>
                      </a:r>
                      <a:r>
                        <a:rPr lang="ru-RU" sz="1400" i="1" dirty="0" smtClean="0"/>
                        <a:t>(ул.</a:t>
                      </a:r>
                      <a:r>
                        <a:rPr lang="ru-RU" sz="1400" i="1" baseline="0" dirty="0" smtClean="0"/>
                        <a:t> </a:t>
                      </a:r>
                      <a:r>
                        <a:rPr lang="ru-RU" sz="1400" i="1" dirty="0" smtClean="0"/>
                        <a:t>Садовая-Кудринская, д. 7,</a:t>
                      </a:r>
                      <a:r>
                        <a:rPr lang="ru-RU" sz="1400" i="1" baseline="0" dirty="0" smtClean="0"/>
                        <a:t> стр. </a:t>
                      </a:r>
                      <a:r>
                        <a:rPr lang="ru-RU" sz="1400" i="1" dirty="0" smtClean="0"/>
                        <a:t>22) </a:t>
                      </a:r>
                      <a:r>
                        <a:rPr lang="ru-RU" sz="1400" i="0" dirty="0" smtClean="0"/>
                        <a:t>соискателем совместно</a:t>
                      </a:r>
                      <a:r>
                        <a:rPr lang="ru-RU" sz="1400" i="0" baseline="0" dirty="0" smtClean="0"/>
                        <a:t> с </a:t>
                      </a:r>
                      <a:r>
                        <a:rPr lang="ru-RU" sz="1400" i="0" dirty="0" smtClean="0"/>
                        <a:t>техническим секретарем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532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8699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18492" y="1371600"/>
            <a:ext cx="5439508" cy="467866"/>
          </a:xfrm>
        </p:spPr>
        <p:txBody>
          <a:bodyPr>
            <a:noAutofit/>
          </a:bodyPr>
          <a:lstStyle/>
          <a:p>
            <a:pPr algn="ctr"/>
            <a:r>
              <a:rPr lang="ru-RU" sz="2800" b="1" spc="50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Диссертационный совет </a:t>
            </a:r>
            <a:br>
              <a:rPr lang="ru-RU" sz="2800" b="1" spc="50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r>
              <a:rPr lang="ru-RU" sz="2800" b="1" spc="50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 212.123.01</a:t>
            </a:r>
            <a:r>
              <a:rPr lang="ru-RU" sz="2800" b="1" spc="50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45525A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/>
            </a:r>
            <a:br>
              <a:rPr lang="ru-RU" sz="2800" b="1" spc="50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45525A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r>
              <a:rPr lang="ru-RU" sz="2800" b="1" spc="50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45525A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/>
            </a:r>
            <a:br>
              <a:rPr lang="ru-RU" sz="2800" b="1" spc="50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45525A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endParaRPr lang="ru-RU" sz="2800" b="1" spc="50" dirty="0">
              <a:ln w="9525" cmpd="sng">
                <a:solidFill>
                  <a:srgbClr val="C00000"/>
                </a:solidFill>
                <a:prstDash val="solid"/>
              </a:ln>
              <a:solidFill>
                <a:srgbClr val="45525A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56" name="Схема 55"/>
          <p:cNvGraphicFramePr/>
          <p:nvPr>
            <p:extLst>
              <p:ext uri="{D42A27DB-BD31-4B8C-83A1-F6EECF244321}">
                <p14:modId xmlns:p14="http://schemas.microsoft.com/office/powerpoint/2010/main" val="499188708"/>
              </p:ext>
            </p:extLst>
          </p:nvPr>
        </p:nvGraphicFramePr>
        <p:xfrm>
          <a:off x="1060938" y="1839466"/>
          <a:ext cx="5714999" cy="404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7" name="Схема 56"/>
          <p:cNvGraphicFramePr/>
          <p:nvPr>
            <p:extLst>
              <p:ext uri="{D42A27DB-BD31-4B8C-83A1-F6EECF244321}">
                <p14:modId xmlns:p14="http://schemas.microsoft.com/office/powerpoint/2010/main" val="879589216"/>
              </p:ext>
            </p:extLst>
          </p:nvPr>
        </p:nvGraphicFramePr>
        <p:xfrm>
          <a:off x="1060938" y="5884981"/>
          <a:ext cx="5714999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67476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18492" y="1371600"/>
            <a:ext cx="5439508" cy="467866"/>
          </a:xfrm>
        </p:spPr>
        <p:txBody>
          <a:bodyPr>
            <a:noAutofit/>
          </a:bodyPr>
          <a:lstStyle/>
          <a:p>
            <a:pPr algn="ctr"/>
            <a:r>
              <a:rPr lang="ru-RU" sz="2800" b="1" spc="50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Диссертационный совет </a:t>
            </a:r>
            <a:br>
              <a:rPr lang="ru-RU" sz="2800" b="1" spc="50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r>
              <a:rPr lang="ru-RU" sz="2800" b="1" spc="50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 212.123.02</a:t>
            </a:r>
            <a:r>
              <a:rPr lang="ru-RU" sz="2800" b="1" spc="50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45525A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/>
            </a:r>
            <a:br>
              <a:rPr lang="ru-RU" sz="2800" b="1" spc="50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45525A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r>
              <a:rPr lang="ru-RU" sz="2800" b="1" spc="50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45525A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/>
            </a:r>
            <a:br>
              <a:rPr lang="ru-RU" sz="2800" b="1" spc="50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45525A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endParaRPr lang="ru-RU" sz="2800" b="1" spc="50" dirty="0">
              <a:ln w="9525" cmpd="sng">
                <a:solidFill>
                  <a:srgbClr val="C00000"/>
                </a:solidFill>
                <a:prstDash val="solid"/>
              </a:ln>
              <a:solidFill>
                <a:srgbClr val="45525A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56" name="Схема 55"/>
          <p:cNvGraphicFramePr/>
          <p:nvPr>
            <p:extLst>
              <p:ext uri="{D42A27DB-BD31-4B8C-83A1-F6EECF244321}">
                <p14:modId xmlns:p14="http://schemas.microsoft.com/office/powerpoint/2010/main" val="4157446559"/>
              </p:ext>
            </p:extLst>
          </p:nvPr>
        </p:nvGraphicFramePr>
        <p:xfrm>
          <a:off x="1060938" y="1839466"/>
          <a:ext cx="5714999" cy="404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7" name="Схема 56"/>
          <p:cNvGraphicFramePr/>
          <p:nvPr>
            <p:extLst>
              <p:ext uri="{D42A27DB-BD31-4B8C-83A1-F6EECF244321}">
                <p14:modId xmlns:p14="http://schemas.microsoft.com/office/powerpoint/2010/main" val="1538897093"/>
              </p:ext>
            </p:extLst>
          </p:nvPr>
        </p:nvGraphicFramePr>
        <p:xfrm>
          <a:off x="1060938" y="5884981"/>
          <a:ext cx="5714999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86682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18492" y="1371600"/>
            <a:ext cx="5439508" cy="467866"/>
          </a:xfrm>
        </p:spPr>
        <p:txBody>
          <a:bodyPr>
            <a:noAutofit/>
          </a:bodyPr>
          <a:lstStyle/>
          <a:p>
            <a:pPr algn="ctr"/>
            <a:r>
              <a:rPr lang="ru-RU" sz="2800" b="1" spc="50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Диссертационный совет </a:t>
            </a:r>
            <a:br>
              <a:rPr lang="ru-RU" sz="2800" b="1" spc="50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r>
              <a:rPr lang="ru-RU" sz="2800" b="1" spc="50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 212.123.03</a:t>
            </a:r>
            <a:r>
              <a:rPr lang="ru-RU" sz="2800" b="1" spc="50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45525A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/>
            </a:r>
            <a:br>
              <a:rPr lang="ru-RU" sz="2800" b="1" spc="50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45525A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r>
              <a:rPr lang="ru-RU" sz="2800" b="1" spc="50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45525A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/>
            </a:r>
            <a:br>
              <a:rPr lang="ru-RU" sz="2800" b="1" spc="50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45525A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endParaRPr lang="ru-RU" sz="2800" b="1" spc="50" dirty="0">
              <a:ln w="9525" cmpd="sng">
                <a:solidFill>
                  <a:srgbClr val="C00000"/>
                </a:solidFill>
                <a:prstDash val="solid"/>
              </a:ln>
              <a:solidFill>
                <a:srgbClr val="45525A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56" name="Схема 55"/>
          <p:cNvGraphicFramePr/>
          <p:nvPr>
            <p:extLst>
              <p:ext uri="{D42A27DB-BD31-4B8C-83A1-F6EECF244321}">
                <p14:modId xmlns:p14="http://schemas.microsoft.com/office/powerpoint/2010/main" val="3708260451"/>
              </p:ext>
            </p:extLst>
          </p:nvPr>
        </p:nvGraphicFramePr>
        <p:xfrm>
          <a:off x="1060938" y="1839466"/>
          <a:ext cx="5714999" cy="404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7" name="Схема 56"/>
          <p:cNvGraphicFramePr/>
          <p:nvPr>
            <p:extLst>
              <p:ext uri="{D42A27DB-BD31-4B8C-83A1-F6EECF244321}">
                <p14:modId xmlns:p14="http://schemas.microsoft.com/office/powerpoint/2010/main" val="3060433408"/>
              </p:ext>
            </p:extLst>
          </p:nvPr>
        </p:nvGraphicFramePr>
        <p:xfrm>
          <a:off x="1060938" y="5884981"/>
          <a:ext cx="5714999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948144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18492" y="1371600"/>
            <a:ext cx="5439508" cy="467866"/>
          </a:xfrm>
        </p:spPr>
        <p:txBody>
          <a:bodyPr>
            <a:noAutofit/>
          </a:bodyPr>
          <a:lstStyle/>
          <a:p>
            <a:pPr algn="ctr"/>
            <a:r>
              <a:rPr lang="ru-RU" sz="2800" b="1" spc="50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Диссертационный совет </a:t>
            </a:r>
            <a:br>
              <a:rPr lang="ru-RU" sz="2800" b="1" spc="50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r>
              <a:rPr lang="ru-RU" sz="2800" b="1" spc="50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 212.123.04</a:t>
            </a:r>
            <a:r>
              <a:rPr lang="ru-RU" sz="2800" b="1" spc="50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45525A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/>
            </a:r>
            <a:br>
              <a:rPr lang="ru-RU" sz="2800" b="1" spc="50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45525A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r>
              <a:rPr lang="ru-RU" sz="2800" b="1" spc="50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45525A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/>
            </a:r>
            <a:br>
              <a:rPr lang="ru-RU" sz="2800" b="1" spc="50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45525A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endParaRPr lang="ru-RU" sz="2800" b="1" spc="50" dirty="0">
              <a:ln w="9525" cmpd="sng">
                <a:solidFill>
                  <a:srgbClr val="C00000"/>
                </a:solidFill>
                <a:prstDash val="solid"/>
              </a:ln>
              <a:solidFill>
                <a:srgbClr val="45525A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56" name="Схема 55"/>
          <p:cNvGraphicFramePr/>
          <p:nvPr>
            <p:extLst>
              <p:ext uri="{D42A27DB-BD31-4B8C-83A1-F6EECF244321}">
                <p14:modId xmlns:p14="http://schemas.microsoft.com/office/powerpoint/2010/main" val="4078516501"/>
              </p:ext>
            </p:extLst>
          </p:nvPr>
        </p:nvGraphicFramePr>
        <p:xfrm>
          <a:off x="1060938" y="1839466"/>
          <a:ext cx="5714999" cy="404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7" name="Схема 56"/>
          <p:cNvGraphicFramePr/>
          <p:nvPr>
            <p:extLst>
              <p:ext uri="{D42A27DB-BD31-4B8C-83A1-F6EECF244321}">
                <p14:modId xmlns:p14="http://schemas.microsoft.com/office/powerpoint/2010/main" val="1773751742"/>
              </p:ext>
            </p:extLst>
          </p:nvPr>
        </p:nvGraphicFramePr>
        <p:xfrm>
          <a:off x="1060938" y="5884981"/>
          <a:ext cx="5714999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45800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18492" y="1371600"/>
            <a:ext cx="5439508" cy="467866"/>
          </a:xfrm>
        </p:spPr>
        <p:txBody>
          <a:bodyPr>
            <a:noAutofit/>
          </a:bodyPr>
          <a:lstStyle/>
          <a:p>
            <a:pPr algn="ctr"/>
            <a:r>
              <a:rPr lang="ru-RU" sz="2800" b="1" spc="50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Диссертационный совет </a:t>
            </a:r>
            <a:br>
              <a:rPr lang="ru-RU" sz="2800" b="1" spc="50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r>
              <a:rPr lang="ru-RU" sz="2800" b="1" spc="50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 212.123.05</a:t>
            </a:r>
            <a:br>
              <a:rPr lang="ru-RU" sz="2800" b="1" spc="50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r>
              <a:rPr lang="ru-RU" sz="2800" b="1" spc="50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45525A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/>
            </a:r>
            <a:br>
              <a:rPr lang="ru-RU" sz="2800" b="1" spc="50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45525A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endParaRPr lang="ru-RU" sz="2800" b="1" spc="50" dirty="0">
              <a:ln w="9525" cmpd="sng">
                <a:solidFill>
                  <a:srgbClr val="C00000"/>
                </a:solidFill>
                <a:prstDash val="solid"/>
              </a:ln>
              <a:solidFill>
                <a:srgbClr val="45525A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56" name="Схема 55"/>
          <p:cNvGraphicFramePr/>
          <p:nvPr>
            <p:extLst>
              <p:ext uri="{D42A27DB-BD31-4B8C-83A1-F6EECF244321}">
                <p14:modId xmlns:p14="http://schemas.microsoft.com/office/powerpoint/2010/main" val="15852001"/>
              </p:ext>
            </p:extLst>
          </p:nvPr>
        </p:nvGraphicFramePr>
        <p:xfrm>
          <a:off x="1060938" y="1839466"/>
          <a:ext cx="5714999" cy="404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7" name="Схема 56"/>
          <p:cNvGraphicFramePr/>
          <p:nvPr>
            <p:extLst>
              <p:ext uri="{D42A27DB-BD31-4B8C-83A1-F6EECF244321}">
                <p14:modId xmlns:p14="http://schemas.microsoft.com/office/powerpoint/2010/main" val="1285310879"/>
              </p:ext>
            </p:extLst>
          </p:nvPr>
        </p:nvGraphicFramePr>
        <p:xfrm>
          <a:off x="1060938" y="5884981"/>
          <a:ext cx="5714999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48947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866407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ПЕРЕЧЕНЬ ДОКУМЕНТОВ, НЕОБХОДИМЫХ К ЗАСЕДАНИЮ ДИССЕРТАЦИОННОГО СОВЕТА ПО СОЗДАНИЮ КОМИССИИ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686746"/>
              </p:ext>
            </p:extLst>
          </p:nvPr>
        </p:nvGraphicFramePr>
        <p:xfrm>
          <a:off x="0" y="1737360"/>
          <a:ext cx="6858000" cy="76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9648">
                  <a:extLst>
                    <a:ext uri="{9D8B030D-6E8A-4147-A177-3AD203B41FA5}">
                      <a16:colId xmlns:a16="http://schemas.microsoft.com/office/drawing/2014/main" val="2676732182"/>
                    </a:ext>
                  </a:extLst>
                </a:gridCol>
                <a:gridCol w="3767769">
                  <a:extLst>
                    <a:ext uri="{9D8B030D-6E8A-4147-A177-3AD203B41FA5}">
                      <a16:colId xmlns:a16="http://schemas.microsoft.com/office/drawing/2014/main" val="2554834383"/>
                    </a:ext>
                  </a:extLst>
                </a:gridCol>
                <a:gridCol w="1360583">
                  <a:extLst>
                    <a:ext uri="{9D8B030D-6E8A-4147-A177-3AD203B41FA5}">
                      <a16:colId xmlns:a16="http://schemas.microsoft.com/office/drawing/2014/main" val="2283673747"/>
                    </a:ext>
                  </a:extLst>
                </a:gridCol>
              </a:tblGrid>
              <a:tr h="28467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Документ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Порядок оформления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Кол-во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301727"/>
                  </a:ext>
                </a:extLst>
              </a:tr>
              <a:tr h="68322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ПОЛОЖИТЕЛЬНОЕ ЗАКЛЮЧЕНИЕ КАФЕДРЫ</a:t>
                      </a:r>
                      <a:endParaRPr lang="ru-RU" sz="1400" b="1" u="sng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2500" dirty="0" smtClean="0"/>
                        <a:t>подписывается зав. кафедрой и утверждается ректором или проректором по научной работе </a:t>
                      </a:r>
                      <a:endParaRPr lang="ru-RU" sz="1400" dirty="0"/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kern="2500" dirty="0" smtClean="0"/>
                        <a:t>2</a:t>
                      </a:r>
                    </a:p>
                    <a:p>
                      <a:pPr algn="ctr"/>
                      <a:endParaRPr lang="ru-RU" sz="1400" u="none" dirty="0"/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955479"/>
                  </a:ext>
                </a:extLst>
              </a:tr>
              <a:tr h="128104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ТЕКСТ ДИССЕРТАЦИИ </a:t>
                      </a:r>
                      <a:endParaRPr lang="ru-RU" sz="1400" b="1" u="sng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2500" dirty="0" smtClean="0"/>
                        <a:t>направляется на электронный адрес начальника Отдела комплектования аттестационных дел соискателей ученых степеней НИИ </a:t>
                      </a:r>
                      <a:r>
                        <a:rPr lang="ru-RU" sz="1400" i="1" kern="2500" dirty="0" smtClean="0"/>
                        <a:t>(раздел</a:t>
                      </a:r>
                      <a:r>
                        <a:rPr lang="ru-RU" sz="1400" i="1" kern="2500" baseline="0" dirty="0" smtClean="0"/>
                        <a:t> «Диссертационные советы» – «Контакты» на сайте Университета</a:t>
                      </a:r>
                      <a:r>
                        <a:rPr lang="ru-RU" sz="1400" i="1" kern="2500" dirty="0" smtClean="0"/>
                        <a:t>)</a:t>
                      </a:r>
                      <a:r>
                        <a:rPr lang="ru-RU" sz="1400" kern="2500" dirty="0" smtClean="0"/>
                        <a:t> </a:t>
                      </a:r>
                      <a:r>
                        <a:rPr lang="ru-RU" sz="1400" u="sng" kern="2500" dirty="0" smtClean="0"/>
                        <a:t>в формате .</a:t>
                      </a:r>
                      <a:r>
                        <a:rPr lang="en-US" sz="1400" u="sng" kern="2500" dirty="0" smtClean="0"/>
                        <a:t>pdf</a:t>
                      </a:r>
                      <a:r>
                        <a:rPr lang="ru-RU" sz="1400" u="none" kern="2500" baseline="0" dirty="0" smtClean="0"/>
                        <a:t> для </a:t>
                      </a:r>
                      <a:r>
                        <a:rPr lang="ru-RU" sz="1400" kern="2500" dirty="0" smtClean="0"/>
                        <a:t>размещения на сайте Университета </a:t>
                      </a:r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dirty="0" smtClean="0"/>
                        <a:t>1</a:t>
                      </a:r>
                      <a:endParaRPr lang="ru-RU" sz="1400" u="none" dirty="0"/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956179"/>
                  </a:ext>
                </a:extLst>
              </a:tr>
              <a:tr h="128104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СКРИНЫ ДАТЫ РАЗМЕЩЕНИЯ ДИССЕРТАЦИИ НА САЙТЕ и ПЕРВОГО ЛИСТА ТЕКСТА ДИССЕРТАЦИИ </a:t>
                      </a:r>
                      <a:endParaRPr lang="ru-RU" sz="1400" b="1" u="sng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визируются председателем диссертационного совета и ученым секретарем диссертационного совета</a:t>
                      </a:r>
                    </a:p>
                    <a:p>
                      <a:pPr algn="just"/>
                      <a:endParaRPr lang="ru-RU" sz="1400" dirty="0"/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dirty="0" smtClean="0"/>
                        <a:t>1</a:t>
                      </a:r>
                      <a:endParaRPr lang="ru-RU" sz="1400" u="none" dirty="0"/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222544"/>
                  </a:ext>
                </a:extLst>
              </a:tr>
              <a:tr h="8824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ЗАЯВЛЕНИЕ</a:t>
                      </a:r>
                      <a:endParaRPr lang="ru-RU" sz="1400" b="1" u="sng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оформляется на имя председателя диссертационного совета по установленной форме и визируется зав. кафедрой </a:t>
                      </a: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(раздел: рекомендованные образцы)</a:t>
                      </a:r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dirty="0" smtClean="0"/>
                        <a:t>1</a:t>
                      </a:r>
                      <a:endParaRPr lang="ru-RU" sz="1400" u="none" dirty="0"/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647042"/>
                  </a:ext>
                </a:extLst>
              </a:tr>
              <a:tr h="108176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ЗАКЛЮЧЕНИЕ СИСТЕМЫ «АНТИПЛАГИАТ»</a:t>
                      </a:r>
                      <a:endParaRPr lang="ru-RU" sz="1400" b="1" u="sng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процедура прохождения проверки использования заимствования материала без ссылки на автора и (или) источник заимствования проводится специалистом Библиотеки Университета</a:t>
                      </a:r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dirty="0" smtClean="0"/>
                        <a:t>1</a:t>
                      </a:r>
                      <a:endParaRPr lang="ru-RU" sz="1400" u="none" dirty="0"/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983853"/>
                  </a:ext>
                </a:extLst>
              </a:tr>
              <a:tr h="150539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АНКЕТА</a:t>
                      </a:r>
                      <a:endParaRPr lang="ru-RU" sz="1400" b="1" u="sng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ru-RU" sz="1400" dirty="0" smtClean="0"/>
                        <a:t>заверяется по месту работы соискателя;</a:t>
                      </a: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pPr marL="285750" marR="0" lvl="0" indent="-28575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ru-RU" sz="1400" dirty="0" smtClean="0"/>
                        <a:t>соискатели, подготовившие диссертацию в </a:t>
                      </a:r>
                      <a:r>
                        <a:rPr lang="ru-RU" sz="1400" baseline="0" dirty="0" smtClean="0"/>
                        <a:t>Университете и не имеющие постоянного места работы, заверяют анкету в Институте «Аспирантура и докторантура»</a:t>
                      </a:r>
                      <a:endParaRPr lang="ru-RU" sz="1400" dirty="0" smtClean="0"/>
                    </a:p>
                  </a:txBody>
                  <a:tcP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1400" u="none" dirty="0" smtClean="0"/>
                        <a:t>1</a:t>
                      </a:r>
                      <a:r>
                        <a:rPr lang="ru-RU" sz="1100" u="none" dirty="0" smtClean="0"/>
                        <a:t> – для соискателя ученой степени кандидата юридических наук; 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1400" u="none" dirty="0" smtClean="0"/>
                        <a:t>2</a:t>
                      </a:r>
                      <a:r>
                        <a:rPr lang="ru-RU" sz="1100" u="none" dirty="0" smtClean="0"/>
                        <a:t> – для соискателя</a:t>
                      </a:r>
                      <a:r>
                        <a:rPr lang="ru-RU" sz="1100" u="none" baseline="0" dirty="0" smtClean="0"/>
                        <a:t> ученой степени доктора юридических наук</a:t>
                      </a:r>
                      <a:endParaRPr lang="ru-RU" sz="1100" u="none" dirty="0"/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578558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298143"/>
              </p:ext>
            </p:extLst>
          </p:nvPr>
        </p:nvGraphicFramePr>
        <p:xfrm>
          <a:off x="0" y="866406"/>
          <a:ext cx="6858000" cy="870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3327631707"/>
                    </a:ext>
                  </a:extLst>
                </a:gridCol>
              </a:tblGrid>
              <a:tr h="870953">
                <a:tc>
                  <a:txBody>
                    <a:bodyPr/>
                    <a:lstStyle/>
                    <a:p>
                      <a:pPr algn="just"/>
                      <a:r>
                        <a:rPr lang="en-US" sz="1013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ru-RU" sz="1013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Диссертационный совет принимает к предварительному рассмотрению диссертацию, отвечающую требованиям, предусмотренным в Положении о присуждении ученых степеней, при представлении соискателем ученой степени следующих документов</a:t>
                      </a:r>
                      <a:r>
                        <a:rPr lang="en-US" sz="1013" b="0" i="0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13" b="0" i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013" b="0" i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п. 29 Приказа Министерства образования и науки РФ от 10 ноября 2017 г. N 1093 "Об утверждении Положения о совете по защите диссертаций на соискание ученой степени кандидата наук, на соискание ученой степени доктора наук«)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857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468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85457"/>
              </p:ext>
            </p:extLst>
          </p:nvPr>
        </p:nvGraphicFramePr>
        <p:xfrm>
          <a:off x="0" y="-1"/>
          <a:ext cx="6858000" cy="91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1081">
                  <a:extLst>
                    <a:ext uri="{9D8B030D-6E8A-4147-A177-3AD203B41FA5}">
                      <a16:colId xmlns:a16="http://schemas.microsoft.com/office/drawing/2014/main" val="3491516777"/>
                    </a:ext>
                  </a:extLst>
                </a:gridCol>
                <a:gridCol w="4043613">
                  <a:extLst>
                    <a:ext uri="{9D8B030D-6E8A-4147-A177-3AD203B41FA5}">
                      <a16:colId xmlns:a16="http://schemas.microsoft.com/office/drawing/2014/main" val="4141758121"/>
                    </a:ext>
                  </a:extLst>
                </a:gridCol>
                <a:gridCol w="893306">
                  <a:extLst>
                    <a:ext uri="{9D8B030D-6E8A-4147-A177-3AD203B41FA5}">
                      <a16:colId xmlns:a16="http://schemas.microsoft.com/office/drawing/2014/main" val="3704663812"/>
                    </a:ext>
                  </a:extLst>
                </a:gridCol>
              </a:tblGrid>
              <a:tr h="45367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Документ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552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Порядок оформления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552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Кол-во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552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311474"/>
                  </a:ext>
                </a:extLst>
              </a:tr>
              <a:tr h="351089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 smtClean="0">
                          <a:solidFill>
                            <a:srgbClr val="C00000"/>
                          </a:solidFill>
                        </a:rPr>
                        <a:t>КОПИИ ДИПЛОМА С ПРИЛОЖЕНИЕМ</a:t>
                      </a:r>
                      <a:r>
                        <a:rPr lang="en-US" sz="1400" b="1" u="sng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1400" b="1" u="sng" dirty="0" smtClean="0">
                          <a:solidFill>
                            <a:srgbClr val="C00000"/>
                          </a:solidFill>
                        </a:rPr>
                        <a:t>НОТАРИАЛЬНО</a:t>
                      </a:r>
                      <a:r>
                        <a:rPr lang="ru-RU" sz="1400" b="1" u="sng" baseline="0" dirty="0" smtClean="0">
                          <a:solidFill>
                            <a:srgbClr val="C00000"/>
                          </a:solidFill>
                        </a:rPr>
                        <a:t> ЗАВЕРЕННЫЕ</a:t>
                      </a:r>
                      <a:r>
                        <a:rPr lang="ru-RU" sz="1400" b="1" dirty="0" smtClean="0"/>
                        <a:t> </a:t>
                      </a:r>
                      <a:endParaRPr lang="ru-RU" sz="1400" dirty="0" smtClean="0"/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для соискателей ученой степени </a:t>
                      </a:r>
                      <a:r>
                        <a:rPr lang="ru-RU" sz="1400" b="1" dirty="0" smtClean="0"/>
                        <a:t>кандидата юридических наук</a:t>
                      </a:r>
                      <a:r>
                        <a:rPr lang="ru-RU" sz="1400" dirty="0" smtClean="0"/>
                        <a:t>: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/>
                        <a:t>диплом бакалавра  и магистра </a:t>
                      </a:r>
                      <a:r>
                        <a:rPr lang="ru-RU" sz="1400" i="1" dirty="0" smtClean="0"/>
                        <a:t>(при</a:t>
                      </a:r>
                      <a:r>
                        <a:rPr lang="ru-RU" sz="1400" i="1" baseline="0" dirty="0" smtClean="0"/>
                        <a:t> наличии</a:t>
                      </a:r>
                      <a:r>
                        <a:rPr lang="ru-RU" sz="1400" i="1" dirty="0" smtClean="0"/>
                        <a:t>);</a:t>
                      </a:r>
                      <a:endParaRPr lang="ru-RU" sz="1400" dirty="0" smtClean="0"/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/>
                        <a:t>диплом специалиста </a:t>
                      </a:r>
                      <a:r>
                        <a:rPr lang="ru-RU" sz="1400" i="1" dirty="0" smtClean="0"/>
                        <a:t>(при наличии); 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/>
                        <a:t>диплом об освоении программы подготовки научно-педагогических кадров в аспирантуре (адъюнктуре) </a:t>
                      </a:r>
                      <a:r>
                        <a:rPr lang="ru-RU" sz="1400" i="1" dirty="0" smtClean="0"/>
                        <a:t>(при наличии)</a:t>
                      </a:r>
                      <a:r>
                        <a:rPr lang="ru-RU" sz="1400" dirty="0" smtClean="0"/>
                        <a:t>;</a:t>
                      </a: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400" dirty="0" smtClean="0"/>
                        <a:t>для соискателей ученой степени </a:t>
                      </a:r>
                      <a:r>
                        <a:rPr lang="ru-RU" sz="1400" b="1" u="none" dirty="0" smtClean="0"/>
                        <a:t>доктора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b="1" dirty="0" smtClean="0"/>
                        <a:t>юридических наук</a:t>
                      </a:r>
                      <a:r>
                        <a:rPr lang="ru-RU" sz="1400" dirty="0" smtClean="0"/>
                        <a:t>: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/>
                        <a:t>диплом о присуждении ученой степени кандидата наук;</a:t>
                      </a:r>
                      <a:endParaRPr lang="ru-RU" sz="1400" i="1" dirty="0" smtClean="0"/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/>
                        <a:t>аттестат о присуждении ученого звания </a:t>
                      </a:r>
                      <a:r>
                        <a:rPr lang="ru-RU" sz="1400" i="1" dirty="0" smtClean="0"/>
                        <a:t>(при</a:t>
                      </a:r>
                      <a:r>
                        <a:rPr lang="ru-RU" sz="1400" i="1" baseline="0" dirty="0" smtClean="0"/>
                        <a:t> наличии</a:t>
                      </a:r>
                      <a:r>
                        <a:rPr lang="ru-RU" sz="1400" i="1" dirty="0" smtClean="0"/>
                        <a:t>)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baseline="0" dirty="0" smtClean="0"/>
                        <a:t>2 </a:t>
                      </a:r>
                      <a:endParaRPr lang="en-US" sz="1400" b="0" u="none" baseline="0" dirty="0" smtClean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baseline="0" dirty="0" smtClean="0"/>
                        <a:t>(</a:t>
                      </a:r>
                      <a:r>
                        <a:rPr lang="ru-RU" sz="1400" b="0" u="none" baseline="0" dirty="0" smtClean="0"/>
                        <a:t>каждый диплом/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baseline="0" dirty="0" smtClean="0"/>
                        <a:t>аттестат</a:t>
                      </a:r>
                      <a:r>
                        <a:rPr lang="en-US" sz="1400" b="0" u="none" baseline="0" dirty="0" smtClean="0"/>
                        <a:t>)</a:t>
                      </a:r>
                      <a:endParaRPr lang="ru-RU" sz="1400" u="none" dirty="0"/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413748"/>
                  </a:ext>
                </a:extLst>
              </a:tr>
              <a:tr h="156425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 smtClean="0">
                          <a:solidFill>
                            <a:srgbClr val="C00000"/>
                          </a:solidFill>
                        </a:rPr>
                        <a:t>СПРАВКА</a:t>
                      </a:r>
                      <a:endParaRPr lang="ru-RU" sz="1400" dirty="0"/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подтверждающая сдачу кандидатских экзаменов установленного образца </a:t>
                      </a:r>
                      <a:r>
                        <a:rPr lang="ru-RU" sz="1400" i="1" dirty="0" smtClean="0"/>
                        <a:t>(для соискателей ученой степени кандидата юридических</a:t>
                      </a:r>
                      <a:r>
                        <a:rPr lang="ru-RU" sz="1400" i="1" baseline="0" dirty="0" smtClean="0"/>
                        <a:t> </a:t>
                      </a:r>
                      <a:r>
                        <a:rPr lang="ru-RU" sz="1400" i="1" dirty="0" smtClean="0"/>
                        <a:t>наук, не имеющих диплома об</a:t>
                      </a:r>
                      <a:r>
                        <a:rPr lang="ru-RU" sz="1400" i="1" baseline="0" dirty="0" smtClean="0"/>
                        <a:t> </a:t>
                      </a:r>
                      <a:r>
                        <a:rPr lang="ru-RU" sz="1400" i="1" dirty="0" smtClean="0"/>
                        <a:t>освоении программы подготовки научно-педагогических кадров в аспирантуре (адъюнктуре) </a:t>
                      </a:r>
                      <a:endParaRPr lang="ru-RU" sz="1400" b="1" u="sng" dirty="0" smtClean="0"/>
                    </a:p>
                  </a:txBody>
                  <a:tcP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dirty="0" smtClean="0"/>
                        <a:t>2</a:t>
                      </a:r>
                      <a:endParaRPr lang="ru-RU" sz="1400" b="0" i="0" u="none" dirty="0"/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002168"/>
                  </a:ext>
                </a:extLst>
              </a:tr>
              <a:tr h="1807587">
                <a:tc rowSpan="2">
                  <a:txBody>
                    <a:bodyPr/>
                    <a:lstStyle/>
                    <a:p>
                      <a:pPr marL="14400" lvl="0" indent="0" algn="ctr">
                        <a:spcBef>
                          <a:spcPts val="0"/>
                        </a:spcBef>
                        <a:buFont typeface="+mj-lt"/>
                        <a:buNone/>
                      </a:pPr>
                      <a:r>
                        <a:rPr lang="ru-RU" sz="1400" b="1" u="sng" dirty="0" smtClean="0">
                          <a:solidFill>
                            <a:srgbClr val="C00000"/>
                          </a:solidFill>
                        </a:rPr>
                        <a:t>ПЕРЕПЛЕТЕННАЯ ДИССЕРТАЦИЯ</a:t>
                      </a:r>
                      <a:endParaRPr lang="ru-RU" sz="1400" b="1" u="sng" dirty="0" smtClean="0"/>
                    </a:p>
                    <a:p>
                      <a:pPr algn="ctr"/>
                      <a:endParaRPr lang="ru-RU" sz="1400" dirty="0"/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400" dirty="0" smtClean="0"/>
                    </a:p>
                    <a:p>
                      <a:pPr algn="just"/>
                      <a:r>
                        <a:rPr lang="ru-RU" sz="1400" dirty="0" smtClean="0"/>
                        <a:t>диссертацию на соискание ученой степени </a:t>
                      </a:r>
                      <a:r>
                        <a:rPr lang="ru-RU" sz="1400" b="1" dirty="0" smtClean="0"/>
                        <a:t>кандидата юридических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="1" dirty="0" smtClean="0"/>
                        <a:t>наук </a:t>
                      </a:r>
                      <a:r>
                        <a:rPr lang="ru-RU" sz="1400" dirty="0" smtClean="0"/>
                        <a:t>представляют в виде специально подготовленной рукописи </a:t>
                      </a:r>
                      <a:r>
                        <a:rPr lang="ru-RU" sz="1400" i="1" dirty="0" smtClean="0"/>
                        <a:t>(диссертация должна быть оформлена в соответствии с требованиями ГОСТ Р 7.0.11-2011)</a:t>
                      </a:r>
                    </a:p>
                    <a:p>
                      <a:pPr algn="just"/>
                      <a:endParaRPr lang="ru-RU" sz="1400" dirty="0"/>
                    </a:p>
                  </a:txBody>
                  <a:tcP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buFont typeface="Symbol" panose="05050102010706020507" pitchFamily="18" charset="2"/>
                        <a:buNone/>
                      </a:pPr>
                      <a:r>
                        <a:rPr lang="ru-RU" sz="1400" b="0" i="0" u="none" dirty="0" smtClean="0"/>
                        <a:t>2</a:t>
                      </a:r>
                    </a:p>
                    <a:p>
                      <a:pPr algn="ctr"/>
                      <a:endParaRPr lang="ru-RU" sz="1400" b="0" i="0" u="none" dirty="0"/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402000"/>
                  </a:ext>
                </a:extLst>
              </a:tr>
              <a:tr h="18075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400" dirty="0" smtClean="0"/>
                    </a:p>
                    <a:p>
                      <a:pPr algn="just"/>
                      <a:r>
                        <a:rPr lang="ru-RU" sz="1400" dirty="0" smtClean="0"/>
                        <a:t>диссертацию на соискание ученой степени </a:t>
                      </a:r>
                      <a:r>
                        <a:rPr lang="ru-RU" sz="1400" b="1" dirty="0" smtClean="0"/>
                        <a:t>доктора юридических наук </a:t>
                      </a:r>
                      <a:r>
                        <a:rPr lang="ru-RU" sz="1400" dirty="0" smtClean="0"/>
                        <a:t>представляют в виде специально подготовленной рукописи, научного доклада </a:t>
                      </a:r>
                      <a:r>
                        <a:rPr lang="ru-RU" sz="1400" i="1" dirty="0" smtClean="0"/>
                        <a:t>(диссертация должна быть оформлена в соответствии с требованиями ГОСТ Р 7.0.11-2011)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dirty="0" smtClean="0"/>
                        <a:t>3</a:t>
                      </a:r>
                      <a:endParaRPr lang="ru-RU" sz="1400" b="0" i="0" u="none" dirty="0"/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366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8040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146099"/>
              </p:ext>
            </p:extLst>
          </p:nvPr>
        </p:nvGraphicFramePr>
        <p:xfrm>
          <a:off x="0" y="0"/>
          <a:ext cx="6858000" cy="91736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190">
                  <a:extLst>
                    <a:ext uri="{9D8B030D-6E8A-4147-A177-3AD203B41FA5}">
                      <a16:colId xmlns:a16="http://schemas.microsoft.com/office/drawing/2014/main" val="1156247449"/>
                    </a:ext>
                  </a:extLst>
                </a:gridCol>
                <a:gridCol w="4098885">
                  <a:extLst>
                    <a:ext uri="{9D8B030D-6E8A-4147-A177-3AD203B41FA5}">
                      <a16:colId xmlns:a16="http://schemas.microsoft.com/office/drawing/2014/main" val="1663848839"/>
                    </a:ext>
                  </a:extLst>
                </a:gridCol>
                <a:gridCol w="930925">
                  <a:extLst>
                    <a:ext uri="{9D8B030D-6E8A-4147-A177-3AD203B41FA5}">
                      <a16:colId xmlns:a16="http://schemas.microsoft.com/office/drawing/2014/main" val="1143472859"/>
                    </a:ext>
                  </a:extLst>
                </a:gridCol>
              </a:tblGrid>
              <a:tr h="69193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Документ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552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Порядок оформления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552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Кол-во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552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600273"/>
                  </a:ext>
                </a:extLst>
              </a:tr>
              <a:tr h="1003313"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 smtClean="0">
                          <a:solidFill>
                            <a:srgbClr val="C00000"/>
                          </a:solidFill>
                        </a:rPr>
                        <a:t>СПИСОК ТРУДОВ</a:t>
                      </a:r>
                      <a:endParaRPr lang="ru-RU" sz="1400" dirty="0"/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0" dirty="0" smtClean="0"/>
                        <a:t>для соискателя ученой степени кандидата юридических наук – </a:t>
                      </a:r>
                      <a:r>
                        <a:rPr lang="ru-RU" sz="1400" b="1" i="0" dirty="0" smtClean="0"/>
                        <a:t>не менее</a:t>
                      </a:r>
                      <a:r>
                        <a:rPr lang="ru-RU" sz="1400" i="0" dirty="0" smtClean="0"/>
                        <a:t> </a:t>
                      </a:r>
                      <a:r>
                        <a:rPr lang="ru-RU" sz="1400" b="1" i="0" dirty="0" smtClean="0"/>
                        <a:t>3 статей</a:t>
                      </a:r>
                      <a:r>
                        <a:rPr lang="ru-RU" sz="1400" i="0" dirty="0" smtClean="0"/>
                        <a:t>, опубликованные в изданиях, рекомендованных ВАК</a:t>
                      </a:r>
                      <a:endParaRPr lang="ru-RU" sz="1400" i="0" dirty="0"/>
                    </a:p>
                  </a:txBody>
                  <a:tcP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dirty="0" smtClean="0"/>
                        <a:t>1</a:t>
                      </a:r>
                      <a:endParaRPr lang="ru-RU" sz="1400" b="0" i="0" u="none" dirty="0"/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680880"/>
                  </a:ext>
                </a:extLst>
              </a:tr>
              <a:tr h="10027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0" dirty="0" smtClean="0"/>
                        <a:t>для соискателя ученой степени </a:t>
                      </a:r>
                      <a:r>
                        <a:rPr lang="ru-RU" sz="1400" i="0" dirty="0" smtClean="0"/>
                        <a:t>доктора </a:t>
                      </a:r>
                      <a:r>
                        <a:rPr lang="ru-RU" sz="1400" i="0" dirty="0" smtClean="0"/>
                        <a:t>юридических наук – </a:t>
                      </a:r>
                      <a:r>
                        <a:rPr lang="ru-RU" sz="1400" b="1" i="0" dirty="0" smtClean="0"/>
                        <a:t>не менее</a:t>
                      </a:r>
                      <a:r>
                        <a:rPr lang="ru-RU" sz="1400" i="0" dirty="0" smtClean="0"/>
                        <a:t> </a:t>
                      </a:r>
                      <a:r>
                        <a:rPr lang="ru-RU" sz="1400" b="1" i="0" dirty="0" smtClean="0"/>
                        <a:t>15 статей</a:t>
                      </a:r>
                      <a:r>
                        <a:rPr lang="ru-RU" sz="1400" i="0" dirty="0" smtClean="0"/>
                        <a:t>, опубликованные в изданиях, рекомендованных ВАК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323015"/>
                  </a:ext>
                </a:extLst>
              </a:tr>
              <a:tr h="177486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 smtClean="0">
                          <a:solidFill>
                            <a:srgbClr val="C00000"/>
                          </a:solidFill>
                        </a:rPr>
                        <a:t>ОТЗЫВ НАУЧНОГО РУКОВОДИТЕЛЯ/ НАУЧНОГО КОНСУЛЬТАНТА</a:t>
                      </a:r>
                      <a:r>
                        <a:rPr lang="ru-RU" sz="1400" dirty="0" smtClean="0"/>
                        <a:t>, </a:t>
                      </a:r>
                      <a:endParaRPr lang="ru-RU" sz="1400" dirty="0"/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подпись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="1" baseline="0" dirty="0" smtClean="0"/>
                        <a:t>научного руководителя </a:t>
                      </a:r>
                      <a:r>
                        <a:rPr lang="ru-RU" sz="1400" dirty="0" smtClean="0"/>
                        <a:t>заверяется в отделе кадров </a:t>
                      </a:r>
                      <a:r>
                        <a:rPr lang="ru-RU" sz="1400" i="1" dirty="0" smtClean="0"/>
                        <a:t>(по месту работы научного руководителя)</a:t>
                      </a: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подпись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="1" baseline="0" dirty="0" smtClean="0"/>
                        <a:t>научного консультанта </a:t>
                      </a:r>
                      <a:r>
                        <a:rPr lang="ru-RU" sz="1400" i="1" baseline="0" dirty="0" smtClean="0"/>
                        <a:t>(при наличии) </a:t>
                      </a:r>
                      <a:r>
                        <a:rPr lang="ru-RU" sz="1400" dirty="0" smtClean="0"/>
                        <a:t>заверяется в отделе кадров </a:t>
                      </a:r>
                      <a:r>
                        <a:rPr lang="ru-RU" sz="1400" i="1" dirty="0" smtClean="0"/>
                        <a:t>(по месту работы</a:t>
                      </a:r>
                      <a:r>
                        <a:rPr lang="ru-RU" sz="1400" i="1" baseline="0" dirty="0" smtClean="0"/>
                        <a:t> </a:t>
                      </a:r>
                      <a:r>
                        <a:rPr lang="ru-RU" sz="1400" i="1" dirty="0" smtClean="0"/>
                        <a:t>научного консультанта)</a:t>
                      </a:r>
                      <a:endParaRPr lang="ru-RU" sz="1400" b="1" u="sng" dirty="0" smtClean="0"/>
                    </a:p>
                  </a:txBody>
                  <a:tcP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dirty="0" smtClean="0"/>
                        <a:t>2</a:t>
                      </a:r>
                      <a:endParaRPr lang="ru-RU" sz="1400" b="0" i="0" u="none" dirty="0"/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872919"/>
                  </a:ext>
                </a:extLst>
              </a:tr>
              <a:tr h="122915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 smtClean="0">
                          <a:solidFill>
                            <a:srgbClr val="C00000"/>
                          </a:solidFill>
                        </a:rPr>
                        <a:t>РУКОПИСЬ АВТОРЕФЕРАТА</a:t>
                      </a:r>
                      <a:endParaRPr lang="ru-RU" sz="1400" dirty="0"/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0" dirty="0" smtClean="0"/>
                        <a:t>титульный</a:t>
                      </a:r>
                      <a:r>
                        <a:rPr lang="ru-RU" sz="1400" i="0" baseline="0" dirty="0" smtClean="0"/>
                        <a:t> лист автореферата </a:t>
                      </a:r>
                      <a:r>
                        <a:rPr lang="ru-RU" sz="1400" i="0" dirty="0" smtClean="0"/>
                        <a:t>визируется научным руководителем или зав. кафедрой – </a:t>
                      </a:r>
                      <a:r>
                        <a:rPr lang="ru-RU" sz="1400" b="1" i="0" dirty="0" smtClean="0"/>
                        <a:t>«ОЗНАКОМЛЕН»  </a:t>
                      </a:r>
                      <a:r>
                        <a:rPr lang="ru-RU" sz="1400" i="0" dirty="0" smtClean="0"/>
                        <a:t>и</a:t>
                      </a:r>
                      <a:r>
                        <a:rPr lang="ru-RU" sz="1400" b="1" i="0" dirty="0" smtClean="0"/>
                        <a:t> </a:t>
                      </a:r>
                      <a:r>
                        <a:rPr lang="ru-RU" sz="1400" i="0" dirty="0" smtClean="0"/>
                        <a:t>ученым секретарем диссертационного совета – «</a:t>
                      </a:r>
                      <a:r>
                        <a:rPr lang="ru-RU" sz="1400" b="1" i="0" dirty="0" smtClean="0"/>
                        <a:t>В ПЕЧАТЬ РАЗРЕШАЮ» с указанием даты</a:t>
                      </a:r>
                      <a:endParaRPr lang="ru-RU" sz="1400" i="0" dirty="0" smtClean="0"/>
                    </a:p>
                  </a:txBody>
                  <a:tcP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881536"/>
                  </a:ext>
                </a:extLst>
              </a:tr>
              <a:tr h="1562852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buFont typeface="+mj-lt"/>
                        <a:buNone/>
                      </a:pPr>
                      <a:r>
                        <a:rPr lang="ru-RU" sz="1400" b="1" u="sng" dirty="0" smtClean="0">
                          <a:solidFill>
                            <a:srgbClr val="C00000"/>
                          </a:solidFill>
                        </a:rPr>
                        <a:t>СВЕДЕНИЯ</a:t>
                      </a:r>
                      <a:endParaRPr lang="ru-RU" sz="1400" dirty="0"/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14400" indent="-152400" algn="just">
                        <a:spcBef>
                          <a:spcPts val="0"/>
                        </a:spcBef>
                        <a:buFont typeface="Symbol" panose="05050102010706020507" pitchFamily="18" charset="2"/>
                        <a:buChar char="¾"/>
                      </a:pPr>
                      <a:r>
                        <a:rPr lang="ru-RU" sz="1400" dirty="0" smtClean="0"/>
                        <a:t> о научном руководителе </a:t>
                      </a:r>
                      <a:r>
                        <a:rPr lang="ru-RU" sz="1400" i="1" dirty="0" smtClean="0"/>
                        <a:t>(см. раздел: рекомендованные образцы);</a:t>
                      </a:r>
                    </a:p>
                    <a:p>
                      <a:pPr marL="14400" indent="-152400" algn="just">
                        <a:spcBef>
                          <a:spcPts val="0"/>
                        </a:spcBef>
                        <a:buFont typeface="Symbol" panose="05050102010706020507" pitchFamily="18" charset="2"/>
                        <a:buChar char="¾"/>
                      </a:pPr>
                      <a:r>
                        <a:rPr lang="ru-RU" sz="1400" dirty="0" smtClean="0"/>
                        <a:t> об официальных оппонентах </a:t>
                      </a:r>
                      <a:r>
                        <a:rPr lang="ru-RU" sz="1400" i="1" dirty="0" smtClean="0"/>
                        <a:t>(см. раздел: рекомендованные образцы); </a:t>
                      </a:r>
                    </a:p>
                    <a:p>
                      <a:pPr marL="14400" indent="-152400" algn="just">
                        <a:spcBef>
                          <a:spcPts val="0"/>
                        </a:spcBef>
                        <a:buFont typeface="Symbol" panose="05050102010706020507" pitchFamily="18" charset="2"/>
                        <a:buChar char="¾"/>
                      </a:pPr>
                      <a:r>
                        <a:rPr lang="ru-RU" sz="1400" dirty="0" smtClean="0"/>
                        <a:t> о ведущей организации </a:t>
                      </a:r>
                      <a:r>
                        <a:rPr lang="ru-RU" sz="1400" i="1" dirty="0" smtClean="0"/>
                        <a:t>(см. раздел: рекомендованные образцы). </a:t>
                      </a:r>
                      <a:endParaRPr lang="ru-RU" sz="1400" dirty="0" smtClean="0"/>
                    </a:p>
                  </a:txBody>
                  <a:tcP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11496"/>
                  </a:ext>
                </a:extLst>
              </a:tr>
              <a:tr h="950553"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 smtClean="0">
                          <a:solidFill>
                            <a:srgbClr val="C00000"/>
                          </a:solidFill>
                        </a:rPr>
                        <a:t>USB-ФЛЕШ-НАКОПИТЕЛЬ</a:t>
                      </a:r>
                      <a:endParaRPr lang="ru-RU" sz="1400" dirty="0"/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для соискателей ученой степени </a:t>
                      </a:r>
                      <a:r>
                        <a:rPr lang="ru-RU" sz="1400" b="1" dirty="0" smtClean="0"/>
                        <a:t>кандидата юридических наук </a:t>
                      </a:r>
                      <a:r>
                        <a:rPr lang="ru-RU" sz="1400" b="0" dirty="0" smtClean="0"/>
                        <a:t>–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i="0" dirty="0" smtClean="0"/>
                        <a:t>размер  8 ГБ</a:t>
                      </a: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i="0" dirty="0"/>
                    </a:p>
                  </a:txBody>
                  <a:tcPr>
                    <a:solidFill>
                      <a:srgbClr val="EAEAE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460674"/>
                  </a:ext>
                </a:extLst>
              </a:tr>
              <a:tr h="9582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для соискателей ученой степени </a:t>
                      </a:r>
                      <a:r>
                        <a:rPr lang="ru-RU" sz="1400" b="1" u="none" dirty="0" smtClean="0"/>
                        <a:t>доктора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b="1" dirty="0" smtClean="0"/>
                        <a:t>юридических наук</a:t>
                      </a:r>
                      <a:r>
                        <a:rPr lang="ru-RU" sz="1400" b="0" baseline="0" dirty="0" smtClean="0"/>
                        <a:t> – размер 16 ГБ</a:t>
                      </a:r>
                      <a:endParaRPr lang="ru-RU" sz="1400" dirty="0" smtClean="0"/>
                    </a:p>
                    <a:p>
                      <a:pPr algn="just"/>
                      <a:endParaRPr lang="ru-RU" sz="1400" dirty="0"/>
                    </a:p>
                  </a:txBody>
                  <a:tcPr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72299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76914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1079</TotalTime>
  <Words>1416</Words>
  <Application>Microsoft Office PowerPoint</Application>
  <PresentationFormat>Экран (4:3)</PresentationFormat>
  <Paragraphs>230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Symbol</vt:lpstr>
      <vt:lpstr>Wingdings</vt:lpstr>
      <vt:lpstr>Тема Office</vt:lpstr>
      <vt:lpstr>Презентация PowerPoint</vt:lpstr>
      <vt:lpstr>Диссертационный совет  Д 212.123.01  </vt:lpstr>
      <vt:lpstr>Диссертационный совет  Д 212.123.02  </vt:lpstr>
      <vt:lpstr>Диссертационный совет  Д 212.123.03  </vt:lpstr>
      <vt:lpstr>Диссертационный совет  Д 212.123.04  </vt:lpstr>
      <vt:lpstr>Диссертационный совет  Д 212.123.05  </vt:lpstr>
      <vt:lpstr> ПЕРЕЧЕНЬ ДОКУМЕНТОВ, НЕОБХОДИМЫХ К ЗАСЕДАНИЮ ДИССЕРТАЦИОННОГО СОВЕТА ПО СОЗДАНИЮ КОМИССИИ </vt:lpstr>
      <vt:lpstr>Презентация PowerPoint</vt:lpstr>
      <vt:lpstr>Презентация PowerPoint</vt:lpstr>
      <vt:lpstr> ПЕРЕЧЕНЬ ДОКУМЕНТОВ, НЕОБХОДИМЫХ К ЗАСЕДАНИЮ ДИССЕРТАЦИОННОГО СОВЕТА ПО ПРИНЯТИЮ К ЗАЩИТЕ </vt:lpstr>
      <vt:lpstr> ПЕРЕЧЕНЬ ДОКУМЕНТОВ, НЕОБХОДИМЫХ К ЗАСЕДАНИЮ ДИССЕРТАЦИОННОГО СОВЕТА ДЛЯ ОРГАНИЗАЦИИ ЗАЩИТЫ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Макашева Карима</cp:lastModifiedBy>
  <cp:revision>75</cp:revision>
  <cp:lastPrinted>2020-02-27T11:44:11Z</cp:lastPrinted>
  <dcterms:created xsi:type="dcterms:W3CDTF">2019-10-28T08:40:00Z</dcterms:created>
  <dcterms:modified xsi:type="dcterms:W3CDTF">2020-07-02T08:05:22Z</dcterms:modified>
</cp:coreProperties>
</file>