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5" r:id="rId3"/>
    <p:sldId id="314" r:id="rId4"/>
    <p:sldId id="312" r:id="rId5"/>
    <p:sldId id="311" r:id="rId6"/>
    <p:sldId id="309" r:id="rId7"/>
    <p:sldId id="302" r:id="rId8"/>
    <p:sldId id="317" r:id="rId9"/>
    <p:sldId id="316" r:id="rId10"/>
    <p:sldId id="30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273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5006" autoAdjust="0"/>
  </p:normalViewPr>
  <p:slideViewPr>
    <p:cSldViewPr snapToGrid="0">
      <p:cViewPr varScale="1">
        <p:scale>
          <a:sx n="69" d="100"/>
          <a:sy n="69" d="100"/>
        </p:scale>
        <p:origin x="9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D5631-13A9-403B-BABF-6C2ED089B69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B6E77-5E93-4FB1-BCA9-36CA0ABF7BE1}">
      <dgm:prSet phldrT="[Текст]" custT="1"/>
      <dgm:spPr>
        <a:solidFill>
          <a:srgbClr val="F32735"/>
        </a:solidFill>
      </dgm:spPr>
      <dgm:t>
        <a:bodyPr/>
        <a:lstStyle/>
        <a:p>
          <a:r>
            <a:rPr lang="ru-RU" sz="1800" b="1" dirty="0">
              <a:latin typeface="Verdana" panose="020B0604030504040204" pitchFamily="34" charset="0"/>
              <a:ea typeface="Verdana" panose="020B0604030504040204" pitchFamily="34" charset="0"/>
            </a:rPr>
            <a:t>Проекты библиотеки</a:t>
          </a:r>
        </a:p>
      </dgm:t>
    </dgm:pt>
    <dgm:pt modelId="{CDE4568E-C713-4C5D-BABB-8A70CBD7A77C}" type="parTrans" cxnId="{811F6237-D9C3-43A7-86F9-4D9CBD20FB79}">
      <dgm:prSet/>
      <dgm:spPr/>
      <dgm:t>
        <a:bodyPr/>
        <a:lstStyle/>
        <a:p>
          <a:endParaRPr lang="ru-RU"/>
        </a:p>
      </dgm:t>
    </dgm:pt>
    <dgm:pt modelId="{228F22F6-4893-4D2B-A6DF-01BB4062264D}" type="sibTrans" cxnId="{811F6237-D9C3-43A7-86F9-4D9CBD20FB79}">
      <dgm:prSet/>
      <dgm:spPr/>
      <dgm:t>
        <a:bodyPr/>
        <a:lstStyle/>
        <a:p>
          <a:endParaRPr lang="ru-RU"/>
        </a:p>
      </dgm:t>
    </dgm:pt>
    <dgm:pt modelId="{B2884AEE-F590-4872-AF3E-A8EEFCC931F8}">
      <dgm:prSet phldrT="[Текст]" custT="1"/>
      <dgm:spPr>
        <a:ln>
          <a:solidFill>
            <a:srgbClr val="F32735"/>
          </a:solidFill>
        </a:ln>
      </dgm:spPr>
      <dgm:t>
        <a:bodyPr/>
        <a:lstStyle/>
        <a:p>
          <a:pPr algn="l"/>
          <a:r>
            <a:rPr lang="ru-RU" sz="2000" dirty="0">
              <a:latin typeface="Verdana" panose="020B0604030504040204" pitchFamily="34" charset="0"/>
              <a:ea typeface="Verdana" panose="020B0604030504040204" pitchFamily="34" charset="0"/>
            </a:rPr>
            <a:t>«Цифровая библиотека» </a:t>
          </a:r>
        </a:p>
        <a:p>
          <a:pPr algn="l"/>
          <a:r>
            <a:rPr lang="ru-RU" sz="2000" dirty="0">
              <a:latin typeface="Verdana" panose="020B0604030504040204" pitchFamily="34" charset="0"/>
              <a:ea typeface="Verdana" panose="020B0604030504040204" pitchFamily="34" charset="0"/>
            </a:rPr>
            <a:t>2022 - 2023г</a:t>
          </a:r>
          <a:endParaRPr lang="ru-RU" sz="2000" dirty="0"/>
        </a:p>
      </dgm:t>
    </dgm:pt>
    <dgm:pt modelId="{B499C285-949F-4675-8E57-DCA0A095D017}" type="parTrans" cxnId="{4FBD707E-700B-4620-8D92-D1EA4A1B62D7}">
      <dgm:prSet/>
      <dgm:spPr>
        <a:ln>
          <a:solidFill>
            <a:srgbClr val="F32735"/>
          </a:solidFill>
        </a:ln>
      </dgm:spPr>
      <dgm:t>
        <a:bodyPr/>
        <a:lstStyle/>
        <a:p>
          <a:endParaRPr lang="ru-RU"/>
        </a:p>
      </dgm:t>
    </dgm:pt>
    <dgm:pt modelId="{C552458B-74C0-4CB4-835F-B71D5874B2D9}" type="sibTrans" cxnId="{4FBD707E-700B-4620-8D92-D1EA4A1B62D7}">
      <dgm:prSet/>
      <dgm:spPr/>
      <dgm:t>
        <a:bodyPr/>
        <a:lstStyle/>
        <a:p>
          <a:endParaRPr lang="ru-RU"/>
        </a:p>
      </dgm:t>
    </dgm:pt>
    <dgm:pt modelId="{6EA243F9-366E-4D86-9E76-B713B157EA55}">
      <dgm:prSet phldrT="[Текст]" custT="1"/>
      <dgm:spPr>
        <a:ln>
          <a:solidFill>
            <a:srgbClr val="F32735"/>
          </a:solidFill>
        </a:ln>
      </dgm:spPr>
      <dgm:t>
        <a:bodyPr/>
        <a:lstStyle/>
        <a:p>
          <a:pPr algn="l"/>
          <a:r>
            <a:rPr lang="ru-RU" sz="2000" dirty="0">
              <a:latin typeface="Verdana" panose="020B0604030504040204" pitchFamily="34" charset="0"/>
              <a:ea typeface="Verdana" panose="020B0604030504040204" pitchFamily="34" charset="0"/>
            </a:rPr>
            <a:t>«Знание в цифре»</a:t>
          </a:r>
        </a:p>
        <a:p>
          <a:pPr algn="l"/>
          <a:r>
            <a:rPr lang="ru-RU" sz="2000" dirty="0">
              <a:latin typeface="Verdana" panose="020B0604030504040204" pitchFamily="34" charset="0"/>
              <a:ea typeface="Verdana" panose="020B0604030504040204" pitchFamily="34" charset="0"/>
            </a:rPr>
            <a:t>2024г</a:t>
          </a:r>
          <a:r>
            <a:rPr lang="ru-RU" sz="2000" dirty="0"/>
            <a:t> </a:t>
          </a:r>
          <a:endParaRPr lang="ru-RU" sz="1600" dirty="0"/>
        </a:p>
      </dgm:t>
    </dgm:pt>
    <dgm:pt modelId="{A5F1D12A-8274-4626-B45A-E58167D8FA78}" type="parTrans" cxnId="{2A52E2FD-0797-4B98-A3A5-E6DA9E2710E7}">
      <dgm:prSet/>
      <dgm:spPr>
        <a:ln>
          <a:solidFill>
            <a:srgbClr val="F32735"/>
          </a:solidFill>
        </a:ln>
      </dgm:spPr>
      <dgm:t>
        <a:bodyPr/>
        <a:lstStyle/>
        <a:p>
          <a:endParaRPr lang="ru-RU"/>
        </a:p>
      </dgm:t>
    </dgm:pt>
    <dgm:pt modelId="{EC15BDD8-EEA7-4557-879F-593169BD1BCF}" type="sibTrans" cxnId="{2A52E2FD-0797-4B98-A3A5-E6DA9E2710E7}">
      <dgm:prSet/>
      <dgm:spPr/>
      <dgm:t>
        <a:bodyPr/>
        <a:lstStyle/>
        <a:p>
          <a:endParaRPr lang="ru-RU"/>
        </a:p>
      </dgm:t>
    </dgm:pt>
    <dgm:pt modelId="{2982D6A4-E0F7-4F9B-AF99-09FF5B85172D}" type="pres">
      <dgm:prSet presAssocID="{898D5631-13A9-403B-BABF-6C2ED089B6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03C6AB-69B0-4863-A9DB-FB6D0089F752}" type="pres">
      <dgm:prSet presAssocID="{AD4B6E77-5E93-4FB1-BCA9-36CA0ABF7BE1}" presName="root" presStyleCnt="0"/>
      <dgm:spPr/>
    </dgm:pt>
    <dgm:pt modelId="{E1BE1E85-63FA-4F0E-B0EA-F25DF123090F}" type="pres">
      <dgm:prSet presAssocID="{AD4B6E77-5E93-4FB1-BCA9-36CA0ABF7BE1}" presName="rootComposite" presStyleCnt="0"/>
      <dgm:spPr/>
    </dgm:pt>
    <dgm:pt modelId="{79DCD375-E5A1-4912-A341-D6F032472BDC}" type="pres">
      <dgm:prSet presAssocID="{AD4B6E77-5E93-4FB1-BCA9-36CA0ABF7BE1}" presName="rootText" presStyleLbl="node1" presStyleIdx="0" presStyleCnt="1" custScaleX="165899"/>
      <dgm:spPr/>
      <dgm:t>
        <a:bodyPr/>
        <a:lstStyle/>
        <a:p>
          <a:endParaRPr lang="ru-RU"/>
        </a:p>
      </dgm:t>
    </dgm:pt>
    <dgm:pt modelId="{B58FEBA6-1455-4A24-8B1E-914C7A56DFB0}" type="pres">
      <dgm:prSet presAssocID="{AD4B6E77-5E93-4FB1-BCA9-36CA0ABF7BE1}" presName="rootConnector" presStyleLbl="node1" presStyleIdx="0" presStyleCnt="1"/>
      <dgm:spPr/>
      <dgm:t>
        <a:bodyPr/>
        <a:lstStyle/>
        <a:p>
          <a:endParaRPr lang="ru-RU"/>
        </a:p>
      </dgm:t>
    </dgm:pt>
    <dgm:pt modelId="{EDB64FAC-9FAF-4208-AD2C-4D006CAF2C3F}" type="pres">
      <dgm:prSet presAssocID="{AD4B6E77-5E93-4FB1-BCA9-36CA0ABF7BE1}" presName="childShape" presStyleCnt="0"/>
      <dgm:spPr/>
    </dgm:pt>
    <dgm:pt modelId="{0142EE02-0862-4258-B30E-BE72FDA716B0}" type="pres">
      <dgm:prSet presAssocID="{B499C285-949F-4675-8E57-DCA0A095D01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A2873E3-6FE3-4BBF-8714-DE6D2392896B}" type="pres">
      <dgm:prSet presAssocID="{B2884AEE-F590-4872-AF3E-A8EEFCC931F8}" presName="childText" presStyleLbl="bgAcc1" presStyleIdx="0" presStyleCnt="2" custScaleX="266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0FEDE-9AFF-489F-85DD-42C4339E777C}" type="pres">
      <dgm:prSet presAssocID="{A5F1D12A-8274-4626-B45A-E58167D8FA78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3184231-6FB0-4588-9C2A-B84F963EF59B}" type="pres">
      <dgm:prSet presAssocID="{6EA243F9-366E-4D86-9E76-B713B157EA55}" presName="childText" presStyleLbl="bgAcc1" presStyleIdx="1" presStyleCnt="2" custScaleX="266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46BABD-B4C7-4064-8EF8-B00565FAC7D3}" type="presOf" srcId="{AD4B6E77-5E93-4FB1-BCA9-36CA0ABF7BE1}" destId="{79DCD375-E5A1-4912-A341-D6F032472BDC}" srcOrd="0" destOrd="0" presId="urn:microsoft.com/office/officeart/2005/8/layout/hierarchy3"/>
    <dgm:cxn modelId="{50F6FCB9-1313-4B93-B3C5-A08F0A84DD7E}" type="presOf" srcId="{6EA243F9-366E-4D86-9E76-B713B157EA55}" destId="{03184231-6FB0-4588-9C2A-B84F963EF59B}" srcOrd="0" destOrd="0" presId="urn:microsoft.com/office/officeart/2005/8/layout/hierarchy3"/>
    <dgm:cxn modelId="{FC2DF603-CD43-49CC-AC33-BC2ACB13EE3D}" type="presOf" srcId="{B499C285-949F-4675-8E57-DCA0A095D017}" destId="{0142EE02-0862-4258-B30E-BE72FDA716B0}" srcOrd="0" destOrd="0" presId="urn:microsoft.com/office/officeart/2005/8/layout/hierarchy3"/>
    <dgm:cxn modelId="{2A52E2FD-0797-4B98-A3A5-E6DA9E2710E7}" srcId="{AD4B6E77-5E93-4FB1-BCA9-36CA0ABF7BE1}" destId="{6EA243F9-366E-4D86-9E76-B713B157EA55}" srcOrd="1" destOrd="0" parTransId="{A5F1D12A-8274-4626-B45A-E58167D8FA78}" sibTransId="{EC15BDD8-EEA7-4557-879F-593169BD1BCF}"/>
    <dgm:cxn modelId="{4FBD707E-700B-4620-8D92-D1EA4A1B62D7}" srcId="{AD4B6E77-5E93-4FB1-BCA9-36CA0ABF7BE1}" destId="{B2884AEE-F590-4872-AF3E-A8EEFCC931F8}" srcOrd="0" destOrd="0" parTransId="{B499C285-949F-4675-8E57-DCA0A095D017}" sibTransId="{C552458B-74C0-4CB4-835F-B71D5874B2D9}"/>
    <dgm:cxn modelId="{37EF15B5-96E5-474A-8576-DD73A9D775F1}" type="presOf" srcId="{AD4B6E77-5E93-4FB1-BCA9-36CA0ABF7BE1}" destId="{B58FEBA6-1455-4A24-8B1E-914C7A56DFB0}" srcOrd="1" destOrd="0" presId="urn:microsoft.com/office/officeart/2005/8/layout/hierarchy3"/>
    <dgm:cxn modelId="{FEDC521C-1D79-4D27-A6F9-8295197BEFDF}" type="presOf" srcId="{898D5631-13A9-403B-BABF-6C2ED089B69A}" destId="{2982D6A4-E0F7-4F9B-AF99-09FF5B85172D}" srcOrd="0" destOrd="0" presId="urn:microsoft.com/office/officeart/2005/8/layout/hierarchy3"/>
    <dgm:cxn modelId="{811F6237-D9C3-43A7-86F9-4D9CBD20FB79}" srcId="{898D5631-13A9-403B-BABF-6C2ED089B69A}" destId="{AD4B6E77-5E93-4FB1-BCA9-36CA0ABF7BE1}" srcOrd="0" destOrd="0" parTransId="{CDE4568E-C713-4C5D-BABB-8A70CBD7A77C}" sibTransId="{228F22F6-4893-4D2B-A6DF-01BB4062264D}"/>
    <dgm:cxn modelId="{E46CE63A-3FC9-4EB0-BC56-D4BE1EE06EF6}" type="presOf" srcId="{B2884AEE-F590-4872-AF3E-A8EEFCC931F8}" destId="{DA2873E3-6FE3-4BBF-8714-DE6D2392896B}" srcOrd="0" destOrd="0" presId="urn:microsoft.com/office/officeart/2005/8/layout/hierarchy3"/>
    <dgm:cxn modelId="{E6E8D057-9FB4-40D6-9BC5-0687D68D3093}" type="presOf" srcId="{A5F1D12A-8274-4626-B45A-E58167D8FA78}" destId="{CD30FEDE-9AFF-489F-85DD-42C4339E777C}" srcOrd="0" destOrd="0" presId="urn:microsoft.com/office/officeart/2005/8/layout/hierarchy3"/>
    <dgm:cxn modelId="{48EBD15F-D83D-4877-AAA1-6D7CA41EF792}" type="presParOf" srcId="{2982D6A4-E0F7-4F9B-AF99-09FF5B85172D}" destId="{7803C6AB-69B0-4863-A9DB-FB6D0089F752}" srcOrd="0" destOrd="0" presId="urn:microsoft.com/office/officeart/2005/8/layout/hierarchy3"/>
    <dgm:cxn modelId="{43F37293-D09D-4B89-A1EC-671EFB1273CC}" type="presParOf" srcId="{7803C6AB-69B0-4863-A9DB-FB6D0089F752}" destId="{E1BE1E85-63FA-4F0E-B0EA-F25DF123090F}" srcOrd="0" destOrd="0" presId="urn:microsoft.com/office/officeart/2005/8/layout/hierarchy3"/>
    <dgm:cxn modelId="{F437F653-049B-474F-8639-6D65DB9D0815}" type="presParOf" srcId="{E1BE1E85-63FA-4F0E-B0EA-F25DF123090F}" destId="{79DCD375-E5A1-4912-A341-D6F032472BDC}" srcOrd="0" destOrd="0" presId="urn:microsoft.com/office/officeart/2005/8/layout/hierarchy3"/>
    <dgm:cxn modelId="{9ED0B088-5415-4D05-8CE5-A8C1A8BAF15A}" type="presParOf" srcId="{E1BE1E85-63FA-4F0E-B0EA-F25DF123090F}" destId="{B58FEBA6-1455-4A24-8B1E-914C7A56DFB0}" srcOrd="1" destOrd="0" presId="urn:microsoft.com/office/officeart/2005/8/layout/hierarchy3"/>
    <dgm:cxn modelId="{2163751D-1E3E-41DE-B7BC-280D16D36225}" type="presParOf" srcId="{7803C6AB-69B0-4863-A9DB-FB6D0089F752}" destId="{EDB64FAC-9FAF-4208-AD2C-4D006CAF2C3F}" srcOrd="1" destOrd="0" presId="urn:microsoft.com/office/officeart/2005/8/layout/hierarchy3"/>
    <dgm:cxn modelId="{8D3742E7-8146-448C-9900-AD5B615B0176}" type="presParOf" srcId="{EDB64FAC-9FAF-4208-AD2C-4D006CAF2C3F}" destId="{0142EE02-0862-4258-B30E-BE72FDA716B0}" srcOrd="0" destOrd="0" presId="urn:microsoft.com/office/officeart/2005/8/layout/hierarchy3"/>
    <dgm:cxn modelId="{9F8B2C78-9BDF-43B2-AC19-3FC300419BB7}" type="presParOf" srcId="{EDB64FAC-9FAF-4208-AD2C-4D006CAF2C3F}" destId="{DA2873E3-6FE3-4BBF-8714-DE6D2392896B}" srcOrd="1" destOrd="0" presId="urn:microsoft.com/office/officeart/2005/8/layout/hierarchy3"/>
    <dgm:cxn modelId="{ECC57522-D34D-48E2-8FE7-EE7BCA7066C1}" type="presParOf" srcId="{EDB64FAC-9FAF-4208-AD2C-4D006CAF2C3F}" destId="{CD30FEDE-9AFF-489F-85DD-42C4339E777C}" srcOrd="2" destOrd="0" presId="urn:microsoft.com/office/officeart/2005/8/layout/hierarchy3"/>
    <dgm:cxn modelId="{966996AD-AD12-4A4A-BE7E-3BDA4227D972}" type="presParOf" srcId="{EDB64FAC-9FAF-4208-AD2C-4D006CAF2C3F}" destId="{03184231-6FB0-4588-9C2A-B84F963EF59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8DF0D-97C2-4AA3-98EA-A078F9DC3F55}" type="doc">
      <dgm:prSet loTypeId="urn:microsoft.com/office/officeart/2005/8/layout/venn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EE7E54-F6FC-49E8-8633-6483DEE0DF35}">
      <dgm:prSet phldrT="[Текст]" custT="1"/>
      <dgm:spPr>
        <a:solidFill>
          <a:srgbClr val="F32735"/>
        </a:solidFill>
      </dgm:spPr>
      <dgm:t>
        <a:bodyPr/>
        <a:lstStyle/>
        <a:p>
          <a:pPr>
            <a:lnSpc>
              <a:spcPts val="1000"/>
            </a:lnSpc>
          </a:pPr>
          <a:r>
            <a:rPr lang="ru-RU" sz="2000" dirty="0"/>
            <a:t>Жители других </a:t>
          </a:r>
        </a:p>
        <a:p>
          <a:pPr>
            <a:lnSpc>
              <a:spcPts val="1000"/>
            </a:lnSpc>
          </a:pPr>
          <a:r>
            <a:rPr lang="ru-RU" sz="2000" dirty="0"/>
            <a:t>регионов России</a:t>
          </a:r>
        </a:p>
      </dgm:t>
    </dgm:pt>
    <dgm:pt modelId="{0534CE71-9750-4692-984F-AD6F689AB3AB}" type="parTrans" cxnId="{CE05F9F1-C8FD-400E-B556-E89F76B0B28F}">
      <dgm:prSet/>
      <dgm:spPr/>
      <dgm:t>
        <a:bodyPr/>
        <a:lstStyle/>
        <a:p>
          <a:endParaRPr lang="ru-RU"/>
        </a:p>
      </dgm:t>
    </dgm:pt>
    <dgm:pt modelId="{516E5F42-6C53-4791-BE9B-7EA11706E175}" type="sibTrans" cxnId="{CE05F9F1-C8FD-400E-B556-E89F76B0B28F}">
      <dgm:prSet/>
      <dgm:spPr/>
      <dgm:t>
        <a:bodyPr/>
        <a:lstStyle/>
        <a:p>
          <a:endParaRPr lang="ru-RU"/>
        </a:p>
      </dgm:t>
    </dgm:pt>
    <dgm:pt modelId="{6F81C3A8-0A1C-4B89-9F6A-8F891902C72B}">
      <dgm:prSet phldrT="[Текст]" custT="1"/>
      <dgm:spPr>
        <a:solidFill>
          <a:srgbClr val="F32735"/>
        </a:solidFill>
      </dgm:spPr>
      <dgm:t>
        <a:bodyPr/>
        <a:lstStyle/>
        <a:p>
          <a:pPr>
            <a:lnSpc>
              <a:spcPts val="1000"/>
            </a:lnSpc>
          </a:pPr>
          <a:r>
            <a:rPr lang="ru-RU" sz="2000" dirty="0"/>
            <a:t>Студенты и </a:t>
          </a:r>
        </a:p>
        <a:p>
          <a:pPr>
            <a:lnSpc>
              <a:spcPts val="1000"/>
            </a:lnSpc>
          </a:pPr>
          <a:r>
            <a:rPr lang="ru-RU" sz="2000" dirty="0"/>
            <a:t>преподаватели</a:t>
          </a:r>
        </a:p>
      </dgm:t>
    </dgm:pt>
    <dgm:pt modelId="{E809E4AD-1160-4428-9DCE-149129C7A1A4}" type="parTrans" cxnId="{951C21B3-667B-4352-934C-F933D7F07F55}">
      <dgm:prSet/>
      <dgm:spPr/>
      <dgm:t>
        <a:bodyPr/>
        <a:lstStyle/>
        <a:p>
          <a:endParaRPr lang="ru-RU"/>
        </a:p>
      </dgm:t>
    </dgm:pt>
    <dgm:pt modelId="{399149F0-48B5-4CC6-9652-3F5E8B32CC08}" type="sibTrans" cxnId="{951C21B3-667B-4352-934C-F933D7F07F55}">
      <dgm:prSet/>
      <dgm:spPr/>
      <dgm:t>
        <a:bodyPr/>
        <a:lstStyle/>
        <a:p>
          <a:endParaRPr lang="ru-RU"/>
        </a:p>
      </dgm:t>
    </dgm:pt>
    <dgm:pt modelId="{9C6B9147-B113-4446-91E2-25E4A45718CB}">
      <dgm:prSet phldrT="[Текст]" custT="1"/>
      <dgm:spPr>
        <a:solidFill>
          <a:srgbClr val="F32735"/>
        </a:solidFill>
      </dgm:spPr>
      <dgm:t>
        <a:bodyPr/>
        <a:lstStyle/>
        <a:p>
          <a:pPr>
            <a:lnSpc>
              <a:spcPts val="1000"/>
            </a:lnSpc>
          </a:pPr>
          <a:r>
            <a:rPr lang="ru-RU" sz="2000" dirty="0"/>
            <a:t>Команда</a:t>
          </a:r>
        </a:p>
        <a:p>
          <a:pPr>
            <a:lnSpc>
              <a:spcPts val="1000"/>
            </a:lnSpc>
          </a:pPr>
          <a:r>
            <a:rPr lang="ru-RU" sz="2000" dirty="0"/>
            <a:t>проекта</a:t>
          </a:r>
        </a:p>
      </dgm:t>
    </dgm:pt>
    <dgm:pt modelId="{3F9840CE-24E9-46C4-AD0B-4501AA3B69FB}" type="parTrans" cxnId="{B3AD5912-8918-4EAD-A591-70F2F6D30649}">
      <dgm:prSet/>
      <dgm:spPr/>
      <dgm:t>
        <a:bodyPr/>
        <a:lstStyle/>
        <a:p>
          <a:endParaRPr lang="ru-RU"/>
        </a:p>
      </dgm:t>
    </dgm:pt>
    <dgm:pt modelId="{5EA28C7B-2750-409A-9F76-71D82A784C4E}" type="sibTrans" cxnId="{B3AD5912-8918-4EAD-A591-70F2F6D30649}">
      <dgm:prSet/>
      <dgm:spPr/>
      <dgm:t>
        <a:bodyPr/>
        <a:lstStyle/>
        <a:p>
          <a:endParaRPr lang="ru-RU"/>
        </a:p>
      </dgm:t>
    </dgm:pt>
    <dgm:pt modelId="{25146135-1961-4D5B-9213-A53533D13C11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46D5F114-8787-46C7-982E-247F3B56399F}" type="parTrans" cxnId="{39216282-1696-4889-8DF2-FB042D0DDF39}">
      <dgm:prSet/>
      <dgm:spPr/>
      <dgm:t>
        <a:bodyPr/>
        <a:lstStyle/>
        <a:p>
          <a:endParaRPr lang="ru-RU"/>
        </a:p>
      </dgm:t>
    </dgm:pt>
    <dgm:pt modelId="{833F2A72-DF59-4681-90D9-EA019E4F844B}" type="sibTrans" cxnId="{39216282-1696-4889-8DF2-FB042D0DDF39}">
      <dgm:prSet/>
      <dgm:spPr/>
      <dgm:t>
        <a:bodyPr/>
        <a:lstStyle/>
        <a:p>
          <a:endParaRPr lang="ru-RU"/>
        </a:p>
      </dgm:t>
    </dgm:pt>
    <dgm:pt modelId="{85F88AFD-ADC7-4B79-81B7-502EE47326A5}">
      <dgm:prSet phldrT="[Текст]" custT="1"/>
      <dgm:spPr>
        <a:solidFill>
          <a:srgbClr val="F32735"/>
        </a:solidFill>
      </dgm:spPr>
      <dgm:t>
        <a:bodyPr/>
        <a:lstStyle/>
        <a:p>
          <a:pPr>
            <a:lnSpc>
              <a:spcPts val="1000"/>
            </a:lnSpc>
          </a:pPr>
          <a:r>
            <a:rPr lang="ru-RU" sz="2000" dirty="0"/>
            <a:t>Жители </a:t>
          </a:r>
        </a:p>
        <a:p>
          <a:pPr>
            <a:lnSpc>
              <a:spcPts val="1000"/>
            </a:lnSpc>
          </a:pPr>
          <a:r>
            <a:rPr lang="ru-RU" sz="2000" dirty="0"/>
            <a:t>Псковской области</a:t>
          </a:r>
        </a:p>
      </dgm:t>
    </dgm:pt>
    <dgm:pt modelId="{4DB6409A-C643-48B5-8526-E77BD7C091DD}" type="parTrans" cxnId="{73C67CD7-C2ED-4580-9A71-C0F44CDABBF5}">
      <dgm:prSet/>
      <dgm:spPr/>
      <dgm:t>
        <a:bodyPr/>
        <a:lstStyle/>
        <a:p>
          <a:endParaRPr lang="ru-RU"/>
        </a:p>
      </dgm:t>
    </dgm:pt>
    <dgm:pt modelId="{075BCF36-A4CB-4D9D-BCDE-733CDAF25A88}" type="sibTrans" cxnId="{73C67CD7-C2ED-4580-9A71-C0F44CDABBF5}">
      <dgm:prSet/>
      <dgm:spPr/>
      <dgm:t>
        <a:bodyPr/>
        <a:lstStyle/>
        <a:p>
          <a:endParaRPr lang="ru-RU"/>
        </a:p>
      </dgm:t>
    </dgm:pt>
    <dgm:pt modelId="{56B4B4C5-ACC6-4676-9A9F-6BD7480B2894}" type="pres">
      <dgm:prSet presAssocID="{11C8DF0D-97C2-4AA3-98EA-A078F9DC3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544B9-000A-4C3B-82D8-CDF16FF1C417}" type="pres">
      <dgm:prSet presAssocID="{11C8DF0D-97C2-4AA3-98EA-A078F9DC3F55}" presName="comp1" presStyleCnt="0"/>
      <dgm:spPr/>
    </dgm:pt>
    <dgm:pt modelId="{3FBE2A11-16A0-49CD-9501-295DD759F712}" type="pres">
      <dgm:prSet presAssocID="{11C8DF0D-97C2-4AA3-98EA-A078F9DC3F55}" presName="circle1" presStyleLbl="node1" presStyleIdx="0" presStyleCnt="5"/>
      <dgm:spPr/>
      <dgm:t>
        <a:bodyPr/>
        <a:lstStyle/>
        <a:p>
          <a:endParaRPr lang="ru-RU"/>
        </a:p>
      </dgm:t>
    </dgm:pt>
    <dgm:pt modelId="{5E5D8312-090E-4F00-90AD-29A8236B65E1}" type="pres">
      <dgm:prSet presAssocID="{11C8DF0D-97C2-4AA3-98EA-A078F9DC3F55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4CD9A-C2AA-4A24-B3A2-E102F474E3A2}" type="pres">
      <dgm:prSet presAssocID="{11C8DF0D-97C2-4AA3-98EA-A078F9DC3F55}" presName="comp2" presStyleCnt="0"/>
      <dgm:spPr/>
    </dgm:pt>
    <dgm:pt modelId="{5AE0A7AB-49C4-44A7-915B-96BF8837D068}" type="pres">
      <dgm:prSet presAssocID="{11C8DF0D-97C2-4AA3-98EA-A078F9DC3F55}" presName="circle2" presStyleLbl="node1" presStyleIdx="1" presStyleCnt="5"/>
      <dgm:spPr/>
      <dgm:t>
        <a:bodyPr/>
        <a:lstStyle/>
        <a:p>
          <a:endParaRPr lang="ru-RU"/>
        </a:p>
      </dgm:t>
    </dgm:pt>
    <dgm:pt modelId="{6AF7152F-D65E-4FEF-AD9C-29705238E899}" type="pres">
      <dgm:prSet presAssocID="{11C8DF0D-97C2-4AA3-98EA-A078F9DC3F55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E7E03-0393-42D1-B1A9-22EF43680ED7}" type="pres">
      <dgm:prSet presAssocID="{11C8DF0D-97C2-4AA3-98EA-A078F9DC3F55}" presName="comp3" presStyleCnt="0"/>
      <dgm:spPr/>
    </dgm:pt>
    <dgm:pt modelId="{A07B7937-C9B1-4B8E-88A8-C07549619F02}" type="pres">
      <dgm:prSet presAssocID="{11C8DF0D-97C2-4AA3-98EA-A078F9DC3F55}" presName="circle3" presStyleLbl="node1" presStyleIdx="2" presStyleCnt="5"/>
      <dgm:spPr/>
      <dgm:t>
        <a:bodyPr/>
        <a:lstStyle/>
        <a:p>
          <a:endParaRPr lang="ru-RU"/>
        </a:p>
      </dgm:t>
    </dgm:pt>
    <dgm:pt modelId="{EBB1CFA7-6712-4559-978C-7E6970806BC9}" type="pres">
      <dgm:prSet presAssocID="{11C8DF0D-97C2-4AA3-98EA-A078F9DC3F55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575F9-0F07-4BBA-9BC1-E6BF5EE8173A}" type="pres">
      <dgm:prSet presAssocID="{11C8DF0D-97C2-4AA3-98EA-A078F9DC3F55}" presName="comp4" presStyleCnt="0"/>
      <dgm:spPr/>
    </dgm:pt>
    <dgm:pt modelId="{A87CBD74-937A-4A2F-A925-5BAAC07BC41C}" type="pres">
      <dgm:prSet presAssocID="{11C8DF0D-97C2-4AA3-98EA-A078F9DC3F55}" presName="circle4" presStyleLbl="node1" presStyleIdx="3" presStyleCnt="5"/>
      <dgm:spPr/>
      <dgm:t>
        <a:bodyPr/>
        <a:lstStyle/>
        <a:p>
          <a:endParaRPr lang="ru-RU"/>
        </a:p>
      </dgm:t>
    </dgm:pt>
    <dgm:pt modelId="{D8930F93-D80A-43FA-BA77-E734823E21B7}" type="pres">
      <dgm:prSet presAssocID="{11C8DF0D-97C2-4AA3-98EA-A078F9DC3F55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6429D-1AA1-430E-A4B8-8673C2A48A96}" type="pres">
      <dgm:prSet presAssocID="{11C8DF0D-97C2-4AA3-98EA-A078F9DC3F55}" presName="comp5" presStyleCnt="0"/>
      <dgm:spPr/>
    </dgm:pt>
    <dgm:pt modelId="{FCBA54AC-B8D0-4CA8-BCD5-576D696DBA56}" type="pres">
      <dgm:prSet presAssocID="{11C8DF0D-97C2-4AA3-98EA-A078F9DC3F55}" presName="circle5" presStyleLbl="node1" presStyleIdx="4" presStyleCnt="5"/>
      <dgm:spPr/>
      <dgm:t>
        <a:bodyPr/>
        <a:lstStyle/>
        <a:p>
          <a:endParaRPr lang="ru-RU"/>
        </a:p>
      </dgm:t>
    </dgm:pt>
    <dgm:pt modelId="{2DC9ECD3-1E02-4B54-8175-D572C6947663}" type="pres">
      <dgm:prSet presAssocID="{11C8DF0D-97C2-4AA3-98EA-A078F9DC3F55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05D89-915F-4E25-A421-62DF0858F08F}" type="presOf" srcId="{9C6B9147-B113-4446-91E2-25E4A45718CB}" destId="{A87CBD74-937A-4A2F-A925-5BAAC07BC41C}" srcOrd="0" destOrd="0" presId="urn:microsoft.com/office/officeart/2005/8/layout/venn2"/>
    <dgm:cxn modelId="{3BF5EE61-FB85-48F8-B36D-1845A35BD6EC}" type="presOf" srcId="{25146135-1961-4D5B-9213-A53533D13C11}" destId="{FCBA54AC-B8D0-4CA8-BCD5-576D696DBA56}" srcOrd="0" destOrd="0" presId="urn:microsoft.com/office/officeart/2005/8/layout/venn2"/>
    <dgm:cxn modelId="{B159E86B-2E58-414D-9655-41F1DB72C0DF}" type="presOf" srcId="{85F88AFD-ADC7-4B79-81B7-502EE47326A5}" destId="{5AE0A7AB-49C4-44A7-915B-96BF8837D068}" srcOrd="0" destOrd="0" presId="urn:microsoft.com/office/officeart/2005/8/layout/venn2"/>
    <dgm:cxn modelId="{B3AD5912-8918-4EAD-A591-70F2F6D30649}" srcId="{11C8DF0D-97C2-4AA3-98EA-A078F9DC3F55}" destId="{9C6B9147-B113-4446-91E2-25E4A45718CB}" srcOrd="3" destOrd="0" parTransId="{3F9840CE-24E9-46C4-AD0B-4501AA3B69FB}" sibTransId="{5EA28C7B-2750-409A-9F76-71D82A784C4E}"/>
    <dgm:cxn modelId="{CE05F9F1-C8FD-400E-B556-E89F76B0B28F}" srcId="{11C8DF0D-97C2-4AA3-98EA-A078F9DC3F55}" destId="{4DEE7E54-F6FC-49E8-8633-6483DEE0DF35}" srcOrd="0" destOrd="0" parTransId="{0534CE71-9750-4692-984F-AD6F689AB3AB}" sibTransId="{516E5F42-6C53-4791-BE9B-7EA11706E175}"/>
    <dgm:cxn modelId="{73C67CD7-C2ED-4580-9A71-C0F44CDABBF5}" srcId="{11C8DF0D-97C2-4AA3-98EA-A078F9DC3F55}" destId="{85F88AFD-ADC7-4B79-81B7-502EE47326A5}" srcOrd="1" destOrd="0" parTransId="{4DB6409A-C643-48B5-8526-E77BD7C091DD}" sibTransId="{075BCF36-A4CB-4D9D-BCDE-733CDAF25A88}"/>
    <dgm:cxn modelId="{20EEC3E2-47DC-4F1B-A60C-40C66DA66481}" type="presOf" srcId="{4DEE7E54-F6FC-49E8-8633-6483DEE0DF35}" destId="{5E5D8312-090E-4F00-90AD-29A8236B65E1}" srcOrd="1" destOrd="0" presId="urn:microsoft.com/office/officeart/2005/8/layout/venn2"/>
    <dgm:cxn modelId="{947919A8-A5FB-42C1-B2A8-7F88E1565000}" type="presOf" srcId="{25146135-1961-4D5B-9213-A53533D13C11}" destId="{2DC9ECD3-1E02-4B54-8175-D572C6947663}" srcOrd="1" destOrd="0" presId="urn:microsoft.com/office/officeart/2005/8/layout/venn2"/>
    <dgm:cxn modelId="{951C21B3-667B-4352-934C-F933D7F07F55}" srcId="{11C8DF0D-97C2-4AA3-98EA-A078F9DC3F55}" destId="{6F81C3A8-0A1C-4B89-9F6A-8F891902C72B}" srcOrd="2" destOrd="0" parTransId="{E809E4AD-1160-4428-9DCE-149129C7A1A4}" sibTransId="{399149F0-48B5-4CC6-9652-3F5E8B32CC08}"/>
    <dgm:cxn modelId="{51D37339-09C9-42E7-B823-0BB41C1852BB}" type="presOf" srcId="{6F81C3A8-0A1C-4B89-9F6A-8F891902C72B}" destId="{EBB1CFA7-6712-4559-978C-7E6970806BC9}" srcOrd="1" destOrd="0" presId="urn:microsoft.com/office/officeart/2005/8/layout/venn2"/>
    <dgm:cxn modelId="{FFB60F21-B848-4840-A6B8-F78C057D99C7}" type="presOf" srcId="{6F81C3A8-0A1C-4B89-9F6A-8F891902C72B}" destId="{A07B7937-C9B1-4B8E-88A8-C07549619F02}" srcOrd="0" destOrd="0" presId="urn:microsoft.com/office/officeart/2005/8/layout/venn2"/>
    <dgm:cxn modelId="{E26E324F-1894-499D-A3FC-C1EA6A7DB81E}" type="presOf" srcId="{9C6B9147-B113-4446-91E2-25E4A45718CB}" destId="{D8930F93-D80A-43FA-BA77-E734823E21B7}" srcOrd="1" destOrd="0" presId="urn:microsoft.com/office/officeart/2005/8/layout/venn2"/>
    <dgm:cxn modelId="{F98E9CDB-ABB8-4CDB-8758-78B1BF5DEB06}" type="presOf" srcId="{4DEE7E54-F6FC-49E8-8633-6483DEE0DF35}" destId="{3FBE2A11-16A0-49CD-9501-295DD759F712}" srcOrd="0" destOrd="0" presId="urn:microsoft.com/office/officeart/2005/8/layout/venn2"/>
    <dgm:cxn modelId="{3916D50F-EF87-4C16-AC05-1ED94A3C9325}" type="presOf" srcId="{85F88AFD-ADC7-4B79-81B7-502EE47326A5}" destId="{6AF7152F-D65E-4FEF-AD9C-29705238E899}" srcOrd="1" destOrd="0" presId="urn:microsoft.com/office/officeart/2005/8/layout/venn2"/>
    <dgm:cxn modelId="{783A94CC-C7FB-4E77-9134-3E3F881A8A07}" type="presOf" srcId="{11C8DF0D-97C2-4AA3-98EA-A078F9DC3F55}" destId="{56B4B4C5-ACC6-4676-9A9F-6BD7480B2894}" srcOrd="0" destOrd="0" presId="urn:microsoft.com/office/officeart/2005/8/layout/venn2"/>
    <dgm:cxn modelId="{39216282-1696-4889-8DF2-FB042D0DDF39}" srcId="{11C8DF0D-97C2-4AA3-98EA-A078F9DC3F55}" destId="{25146135-1961-4D5B-9213-A53533D13C11}" srcOrd="4" destOrd="0" parTransId="{46D5F114-8787-46C7-982E-247F3B56399F}" sibTransId="{833F2A72-DF59-4681-90D9-EA019E4F844B}"/>
    <dgm:cxn modelId="{F64F30AE-F876-417B-AA59-474729CCAC24}" type="presParOf" srcId="{56B4B4C5-ACC6-4676-9A9F-6BD7480B2894}" destId="{837544B9-000A-4C3B-82D8-CDF16FF1C417}" srcOrd="0" destOrd="0" presId="urn:microsoft.com/office/officeart/2005/8/layout/venn2"/>
    <dgm:cxn modelId="{F03D7999-DDCB-40C2-BF39-770B8EFE6297}" type="presParOf" srcId="{837544B9-000A-4C3B-82D8-CDF16FF1C417}" destId="{3FBE2A11-16A0-49CD-9501-295DD759F712}" srcOrd="0" destOrd="0" presId="urn:microsoft.com/office/officeart/2005/8/layout/venn2"/>
    <dgm:cxn modelId="{6ADD5AFC-01DD-4EF9-8789-342EA89164E6}" type="presParOf" srcId="{837544B9-000A-4C3B-82D8-CDF16FF1C417}" destId="{5E5D8312-090E-4F00-90AD-29A8236B65E1}" srcOrd="1" destOrd="0" presId="urn:microsoft.com/office/officeart/2005/8/layout/venn2"/>
    <dgm:cxn modelId="{58C12FD1-D710-4633-B805-990DDC93536F}" type="presParOf" srcId="{56B4B4C5-ACC6-4676-9A9F-6BD7480B2894}" destId="{61C4CD9A-C2AA-4A24-B3A2-E102F474E3A2}" srcOrd="1" destOrd="0" presId="urn:microsoft.com/office/officeart/2005/8/layout/venn2"/>
    <dgm:cxn modelId="{7B865A0D-32D2-4CD1-9C58-CDACC18D8631}" type="presParOf" srcId="{61C4CD9A-C2AA-4A24-B3A2-E102F474E3A2}" destId="{5AE0A7AB-49C4-44A7-915B-96BF8837D068}" srcOrd="0" destOrd="0" presId="urn:microsoft.com/office/officeart/2005/8/layout/venn2"/>
    <dgm:cxn modelId="{7ACD5614-BC6A-4BC4-A082-E50680CC6858}" type="presParOf" srcId="{61C4CD9A-C2AA-4A24-B3A2-E102F474E3A2}" destId="{6AF7152F-D65E-4FEF-AD9C-29705238E899}" srcOrd="1" destOrd="0" presId="urn:microsoft.com/office/officeart/2005/8/layout/venn2"/>
    <dgm:cxn modelId="{545091B0-39BC-4A3B-B048-37B08F0BEF22}" type="presParOf" srcId="{56B4B4C5-ACC6-4676-9A9F-6BD7480B2894}" destId="{520E7E03-0393-42D1-B1A9-22EF43680ED7}" srcOrd="2" destOrd="0" presId="urn:microsoft.com/office/officeart/2005/8/layout/venn2"/>
    <dgm:cxn modelId="{80D2CF6E-EF6F-429C-84A7-B3912C278A75}" type="presParOf" srcId="{520E7E03-0393-42D1-B1A9-22EF43680ED7}" destId="{A07B7937-C9B1-4B8E-88A8-C07549619F02}" srcOrd="0" destOrd="0" presId="urn:microsoft.com/office/officeart/2005/8/layout/venn2"/>
    <dgm:cxn modelId="{CD8786FA-C815-4CA4-A88F-D3EF558018FF}" type="presParOf" srcId="{520E7E03-0393-42D1-B1A9-22EF43680ED7}" destId="{EBB1CFA7-6712-4559-978C-7E6970806BC9}" srcOrd="1" destOrd="0" presId="urn:microsoft.com/office/officeart/2005/8/layout/venn2"/>
    <dgm:cxn modelId="{350A47D4-71B2-4D69-9F64-322C8EB899D6}" type="presParOf" srcId="{56B4B4C5-ACC6-4676-9A9F-6BD7480B2894}" destId="{DA8575F9-0F07-4BBA-9BC1-E6BF5EE8173A}" srcOrd="3" destOrd="0" presId="urn:microsoft.com/office/officeart/2005/8/layout/venn2"/>
    <dgm:cxn modelId="{36BBAC53-95D0-406F-95AA-A13471E8D31A}" type="presParOf" srcId="{DA8575F9-0F07-4BBA-9BC1-E6BF5EE8173A}" destId="{A87CBD74-937A-4A2F-A925-5BAAC07BC41C}" srcOrd="0" destOrd="0" presId="urn:microsoft.com/office/officeart/2005/8/layout/venn2"/>
    <dgm:cxn modelId="{AC909FEC-6D3D-4BF3-A64F-B2557F77241A}" type="presParOf" srcId="{DA8575F9-0F07-4BBA-9BC1-E6BF5EE8173A}" destId="{D8930F93-D80A-43FA-BA77-E734823E21B7}" srcOrd="1" destOrd="0" presId="urn:microsoft.com/office/officeart/2005/8/layout/venn2"/>
    <dgm:cxn modelId="{2A389CAE-1D5D-4034-BB6B-6F17AE5DE322}" type="presParOf" srcId="{56B4B4C5-ACC6-4676-9A9F-6BD7480B2894}" destId="{4BD6429D-1AA1-430E-A4B8-8673C2A48A96}" srcOrd="4" destOrd="0" presId="urn:microsoft.com/office/officeart/2005/8/layout/venn2"/>
    <dgm:cxn modelId="{14283FB1-C2F3-4026-99C1-3EB40A2B35E6}" type="presParOf" srcId="{4BD6429D-1AA1-430E-A4B8-8673C2A48A96}" destId="{FCBA54AC-B8D0-4CA8-BCD5-576D696DBA56}" srcOrd="0" destOrd="0" presId="urn:microsoft.com/office/officeart/2005/8/layout/venn2"/>
    <dgm:cxn modelId="{2D066962-18F0-4C75-B7AF-5816449EF7B1}" type="presParOf" srcId="{4BD6429D-1AA1-430E-A4B8-8673C2A48A96}" destId="{2DC9ECD3-1E02-4B54-8175-D572C694766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DB1ED9-00FA-4931-B463-7B38135C35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C0CC-16A1-42A0-9EBB-66A307D6E58A}">
      <dgm:prSet phldrT="[Текст]" custT="1"/>
      <dgm:spPr>
        <a:solidFill>
          <a:srgbClr val="F32735"/>
        </a:solidFill>
      </dgm:spPr>
      <dgm:t>
        <a:bodyPr/>
        <a:lstStyle/>
        <a:p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Чат-бот </a:t>
          </a:r>
          <a:endParaRPr lang="en-US" sz="18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«Виртуальный библиотекарь»</a:t>
          </a:r>
          <a:endParaRPr lang="ru-RU" sz="1800" dirty="0"/>
        </a:p>
      </dgm:t>
    </dgm:pt>
    <dgm:pt modelId="{B761B1D9-D2D5-4B63-BFB7-EE569CBB780B}" type="parTrans" cxnId="{14171647-7AE0-48F0-8F1A-5A692F42F4D1}">
      <dgm:prSet/>
      <dgm:spPr/>
      <dgm:t>
        <a:bodyPr/>
        <a:lstStyle/>
        <a:p>
          <a:endParaRPr lang="ru-RU"/>
        </a:p>
      </dgm:t>
    </dgm:pt>
    <dgm:pt modelId="{EA247CEE-60C7-466B-A11F-BEB1B56B7F3E}" type="sibTrans" cxnId="{14171647-7AE0-48F0-8F1A-5A692F42F4D1}">
      <dgm:prSet/>
      <dgm:spPr>
        <a:ln>
          <a:solidFill>
            <a:srgbClr val="F32735"/>
          </a:solidFill>
        </a:ln>
      </dgm:spPr>
      <dgm:t>
        <a:bodyPr/>
        <a:lstStyle/>
        <a:p>
          <a:endParaRPr lang="ru-RU"/>
        </a:p>
      </dgm:t>
    </dgm:pt>
    <dgm:pt modelId="{ACBA094D-FAE1-401B-88C6-F092D859822A}">
      <dgm:prSet phldrT="[Текст]" custT="1"/>
      <dgm:spPr>
        <a:solidFill>
          <a:srgbClr val="F32735"/>
        </a:solidFill>
      </dgm:spPr>
      <dgm:t>
        <a:bodyPr/>
        <a:lstStyle/>
        <a:p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Виртуальный музей редкой книги </a:t>
          </a:r>
          <a:endParaRPr lang="en-US" sz="18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«Сокровища в старинных</a:t>
          </a:r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переплетах»</a:t>
          </a:r>
          <a:endParaRPr lang="ru-RU" sz="1800" dirty="0"/>
        </a:p>
      </dgm:t>
    </dgm:pt>
    <dgm:pt modelId="{AEEAA146-2054-4562-BC5F-DA35E13401FB}" type="parTrans" cxnId="{DA9017AC-DA3F-4E0B-B694-085F50DAE4E5}">
      <dgm:prSet/>
      <dgm:spPr/>
      <dgm:t>
        <a:bodyPr/>
        <a:lstStyle/>
        <a:p>
          <a:endParaRPr lang="ru-RU"/>
        </a:p>
      </dgm:t>
    </dgm:pt>
    <dgm:pt modelId="{B6C7DDBF-920E-44A1-8D18-E358620B121E}" type="sibTrans" cxnId="{DA9017AC-DA3F-4E0B-B694-085F50DAE4E5}">
      <dgm:prSet/>
      <dgm:spPr/>
      <dgm:t>
        <a:bodyPr/>
        <a:lstStyle/>
        <a:p>
          <a:endParaRPr lang="ru-RU"/>
        </a:p>
      </dgm:t>
    </dgm:pt>
    <dgm:pt modelId="{61AA20B1-9E95-4C55-BA2A-7A7723EBFF83}">
      <dgm:prSet phldrT="[Текст]" custT="1"/>
      <dgm:spPr>
        <a:solidFill>
          <a:srgbClr val="F32735"/>
        </a:solidFill>
      </dgm:spPr>
      <dgm:t>
        <a:bodyPr/>
        <a:lstStyle/>
        <a:p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Коллекция </a:t>
          </a:r>
          <a:r>
            <a:rPr lang="ru-RU" sz="1800" dirty="0" err="1">
              <a:latin typeface="Verdana" panose="020B0604030504040204" pitchFamily="34" charset="0"/>
              <a:ea typeface="Verdana" panose="020B0604030504040204" pitchFamily="34" charset="0"/>
            </a:rPr>
            <a:t>видеолекций</a:t>
          </a:r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US" sz="18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«Каталог </a:t>
          </a:r>
          <a:r>
            <a:rPr lang="ru-RU" sz="1800" dirty="0" err="1">
              <a:latin typeface="Verdana" panose="020B0604030504040204" pitchFamily="34" charset="0"/>
              <a:ea typeface="Verdana" panose="020B0604030504040204" pitchFamily="34" charset="0"/>
            </a:rPr>
            <a:t>микрокомпетенций</a:t>
          </a:r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» </a:t>
          </a:r>
          <a:endParaRPr lang="ru-RU" sz="1800" dirty="0"/>
        </a:p>
      </dgm:t>
    </dgm:pt>
    <dgm:pt modelId="{1C0324E2-2870-4C0C-AF1B-799E8E9992F9}" type="parTrans" cxnId="{E6320248-4285-4B64-933A-6F2B5840EB54}">
      <dgm:prSet/>
      <dgm:spPr/>
      <dgm:t>
        <a:bodyPr/>
        <a:lstStyle/>
        <a:p>
          <a:endParaRPr lang="ru-RU"/>
        </a:p>
      </dgm:t>
    </dgm:pt>
    <dgm:pt modelId="{93E44A50-3D9E-461E-91B2-8A8797A91675}" type="sibTrans" cxnId="{E6320248-4285-4B64-933A-6F2B5840EB54}">
      <dgm:prSet/>
      <dgm:spPr/>
      <dgm:t>
        <a:bodyPr/>
        <a:lstStyle/>
        <a:p>
          <a:endParaRPr lang="ru-RU"/>
        </a:p>
      </dgm:t>
    </dgm:pt>
    <dgm:pt modelId="{6D909D48-45DD-4E9E-8CD0-722CA7C39356}" type="pres">
      <dgm:prSet presAssocID="{4EDB1ED9-00FA-4931-B463-7B38135C35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4259344-F6B2-4332-A559-AC135BD0C507}" type="pres">
      <dgm:prSet presAssocID="{4EDB1ED9-00FA-4931-B463-7B38135C3533}" presName="Name1" presStyleCnt="0"/>
      <dgm:spPr/>
    </dgm:pt>
    <dgm:pt modelId="{BCA8BC46-4C18-4631-AAE6-F13026E4F691}" type="pres">
      <dgm:prSet presAssocID="{4EDB1ED9-00FA-4931-B463-7B38135C3533}" presName="cycle" presStyleCnt="0"/>
      <dgm:spPr/>
    </dgm:pt>
    <dgm:pt modelId="{E31C79FE-0AD6-4616-B162-D9D322EAC830}" type="pres">
      <dgm:prSet presAssocID="{4EDB1ED9-00FA-4931-B463-7B38135C3533}" presName="srcNode" presStyleLbl="node1" presStyleIdx="0" presStyleCnt="3"/>
      <dgm:spPr/>
    </dgm:pt>
    <dgm:pt modelId="{CE982C14-2C46-48E5-961A-0701B36D5203}" type="pres">
      <dgm:prSet presAssocID="{4EDB1ED9-00FA-4931-B463-7B38135C353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9ACD97-5801-475E-88A9-E9909AFFC010}" type="pres">
      <dgm:prSet presAssocID="{4EDB1ED9-00FA-4931-B463-7B38135C3533}" presName="extraNode" presStyleLbl="node1" presStyleIdx="0" presStyleCnt="3"/>
      <dgm:spPr/>
    </dgm:pt>
    <dgm:pt modelId="{90A75931-434E-4B44-B41B-D5039FED9AE4}" type="pres">
      <dgm:prSet presAssocID="{4EDB1ED9-00FA-4931-B463-7B38135C3533}" presName="dstNode" presStyleLbl="node1" presStyleIdx="0" presStyleCnt="3"/>
      <dgm:spPr/>
    </dgm:pt>
    <dgm:pt modelId="{AC8B9E4A-BD9F-453F-B77A-884C74C83413}" type="pres">
      <dgm:prSet presAssocID="{F4BEC0CC-16A1-42A0-9EBB-66A307D6E58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44237-6A45-4406-9022-FB7D24584C97}" type="pres">
      <dgm:prSet presAssocID="{F4BEC0CC-16A1-42A0-9EBB-66A307D6E58A}" presName="accent_1" presStyleCnt="0"/>
      <dgm:spPr/>
    </dgm:pt>
    <dgm:pt modelId="{58C0DE71-D6C5-4DEF-BA3C-B1F33F6EBA1B}" type="pres">
      <dgm:prSet presAssocID="{F4BEC0CC-16A1-42A0-9EBB-66A307D6E58A}" presName="accentRepeatNode" presStyleLbl="solidFgAcc1" presStyleIdx="0" presStyleCnt="3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32735"/>
          </a:solidFill>
        </a:ln>
      </dgm:spPr>
    </dgm:pt>
    <dgm:pt modelId="{C6150623-88F8-471F-B5F3-2D223D62E0A3}" type="pres">
      <dgm:prSet presAssocID="{ACBA094D-FAE1-401B-88C6-F092D859822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88043-BE1D-42FC-B185-CCCA04CC08AC}" type="pres">
      <dgm:prSet presAssocID="{ACBA094D-FAE1-401B-88C6-F092D859822A}" presName="accent_2" presStyleCnt="0"/>
      <dgm:spPr/>
    </dgm:pt>
    <dgm:pt modelId="{A4A78A4F-4B44-4C28-A745-11CE1F524DB8}" type="pres">
      <dgm:prSet presAssocID="{ACBA094D-FAE1-401B-88C6-F092D859822A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32735"/>
          </a:solidFill>
        </a:ln>
      </dgm:spPr>
    </dgm:pt>
    <dgm:pt modelId="{C2CF6FEF-C506-4A86-ADE1-3266C0D090C3}" type="pres">
      <dgm:prSet presAssocID="{61AA20B1-9E95-4C55-BA2A-7A7723EBFF8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8EC8D-ACCD-464D-9004-9B6BF567DA32}" type="pres">
      <dgm:prSet presAssocID="{61AA20B1-9E95-4C55-BA2A-7A7723EBFF83}" presName="accent_3" presStyleCnt="0"/>
      <dgm:spPr/>
    </dgm:pt>
    <dgm:pt modelId="{07D7D3DE-FA84-475D-B6E8-C227D15CB97F}" type="pres">
      <dgm:prSet presAssocID="{61AA20B1-9E95-4C55-BA2A-7A7723EBFF83}" presName="accentRepeatNode" presStyleLbl="solidFgAcc1" presStyleIdx="2" presStyleCnt="3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32735"/>
          </a:solidFill>
        </a:ln>
      </dgm:spPr>
    </dgm:pt>
  </dgm:ptLst>
  <dgm:cxnLst>
    <dgm:cxn modelId="{48604D2D-DD68-46C2-BD7D-599A8C7B6A14}" type="presOf" srcId="{ACBA094D-FAE1-401B-88C6-F092D859822A}" destId="{C6150623-88F8-471F-B5F3-2D223D62E0A3}" srcOrd="0" destOrd="0" presId="urn:microsoft.com/office/officeart/2008/layout/VerticalCurvedList"/>
    <dgm:cxn modelId="{39DE45DF-C992-45A8-A782-CA38CE140796}" type="presOf" srcId="{EA247CEE-60C7-466B-A11F-BEB1B56B7F3E}" destId="{CE982C14-2C46-48E5-961A-0701B36D5203}" srcOrd="0" destOrd="0" presId="urn:microsoft.com/office/officeart/2008/layout/VerticalCurvedList"/>
    <dgm:cxn modelId="{14171647-7AE0-48F0-8F1A-5A692F42F4D1}" srcId="{4EDB1ED9-00FA-4931-B463-7B38135C3533}" destId="{F4BEC0CC-16A1-42A0-9EBB-66A307D6E58A}" srcOrd="0" destOrd="0" parTransId="{B761B1D9-D2D5-4B63-BFB7-EE569CBB780B}" sibTransId="{EA247CEE-60C7-466B-A11F-BEB1B56B7F3E}"/>
    <dgm:cxn modelId="{E6320248-4285-4B64-933A-6F2B5840EB54}" srcId="{4EDB1ED9-00FA-4931-B463-7B38135C3533}" destId="{61AA20B1-9E95-4C55-BA2A-7A7723EBFF83}" srcOrd="2" destOrd="0" parTransId="{1C0324E2-2870-4C0C-AF1B-799E8E9992F9}" sibTransId="{93E44A50-3D9E-461E-91B2-8A8797A91675}"/>
    <dgm:cxn modelId="{B1DABAA3-183E-435A-BFAE-D0792A3EC375}" type="presOf" srcId="{61AA20B1-9E95-4C55-BA2A-7A7723EBFF83}" destId="{C2CF6FEF-C506-4A86-ADE1-3266C0D090C3}" srcOrd="0" destOrd="0" presId="urn:microsoft.com/office/officeart/2008/layout/VerticalCurvedList"/>
    <dgm:cxn modelId="{1340C638-78B7-43CA-A4DA-39174CAE5984}" type="presOf" srcId="{4EDB1ED9-00FA-4931-B463-7B38135C3533}" destId="{6D909D48-45DD-4E9E-8CD0-722CA7C39356}" srcOrd="0" destOrd="0" presId="urn:microsoft.com/office/officeart/2008/layout/VerticalCurvedList"/>
    <dgm:cxn modelId="{1C1E8B67-D368-4B4B-937B-7A21E2DD4C32}" type="presOf" srcId="{F4BEC0CC-16A1-42A0-9EBB-66A307D6E58A}" destId="{AC8B9E4A-BD9F-453F-B77A-884C74C83413}" srcOrd="0" destOrd="0" presId="urn:microsoft.com/office/officeart/2008/layout/VerticalCurvedList"/>
    <dgm:cxn modelId="{DA9017AC-DA3F-4E0B-B694-085F50DAE4E5}" srcId="{4EDB1ED9-00FA-4931-B463-7B38135C3533}" destId="{ACBA094D-FAE1-401B-88C6-F092D859822A}" srcOrd="1" destOrd="0" parTransId="{AEEAA146-2054-4562-BC5F-DA35E13401FB}" sibTransId="{B6C7DDBF-920E-44A1-8D18-E358620B121E}"/>
    <dgm:cxn modelId="{4EEBC27E-DB84-4DA3-9790-361B0D3C57F7}" type="presParOf" srcId="{6D909D48-45DD-4E9E-8CD0-722CA7C39356}" destId="{44259344-F6B2-4332-A559-AC135BD0C507}" srcOrd="0" destOrd="0" presId="urn:microsoft.com/office/officeart/2008/layout/VerticalCurvedList"/>
    <dgm:cxn modelId="{1FE62A26-6493-4A35-9D81-0B7555427ECE}" type="presParOf" srcId="{44259344-F6B2-4332-A559-AC135BD0C507}" destId="{BCA8BC46-4C18-4631-AAE6-F13026E4F691}" srcOrd="0" destOrd="0" presId="urn:microsoft.com/office/officeart/2008/layout/VerticalCurvedList"/>
    <dgm:cxn modelId="{5DE6E81F-84A2-400C-9551-7F68372FBB2F}" type="presParOf" srcId="{BCA8BC46-4C18-4631-AAE6-F13026E4F691}" destId="{E31C79FE-0AD6-4616-B162-D9D322EAC830}" srcOrd="0" destOrd="0" presId="urn:microsoft.com/office/officeart/2008/layout/VerticalCurvedList"/>
    <dgm:cxn modelId="{917CB2C5-5B31-4441-B2DE-2301739C5AAC}" type="presParOf" srcId="{BCA8BC46-4C18-4631-AAE6-F13026E4F691}" destId="{CE982C14-2C46-48E5-961A-0701B36D5203}" srcOrd="1" destOrd="0" presId="urn:microsoft.com/office/officeart/2008/layout/VerticalCurvedList"/>
    <dgm:cxn modelId="{60936808-479D-4640-8F04-C35E0ADBFDF6}" type="presParOf" srcId="{BCA8BC46-4C18-4631-AAE6-F13026E4F691}" destId="{489ACD97-5801-475E-88A9-E9909AFFC010}" srcOrd="2" destOrd="0" presId="urn:microsoft.com/office/officeart/2008/layout/VerticalCurvedList"/>
    <dgm:cxn modelId="{86DCFD55-5E0B-4048-9629-F850242F995C}" type="presParOf" srcId="{BCA8BC46-4C18-4631-AAE6-F13026E4F691}" destId="{90A75931-434E-4B44-B41B-D5039FED9AE4}" srcOrd="3" destOrd="0" presId="urn:microsoft.com/office/officeart/2008/layout/VerticalCurvedList"/>
    <dgm:cxn modelId="{579A817D-F581-45BD-8D10-6EDAE9A530BE}" type="presParOf" srcId="{44259344-F6B2-4332-A559-AC135BD0C507}" destId="{AC8B9E4A-BD9F-453F-B77A-884C74C83413}" srcOrd="1" destOrd="0" presId="urn:microsoft.com/office/officeart/2008/layout/VerticalCurvedList"/>
    <dgm:cxn modelId="{EFC79B0E-39DE-4B65-B891-8159C6E8CA37}" type="presParOf" srcId="{44259344-F6B2-4332-A559-AC135BD0C507}" destId="{30B44237-6A45-4406-9022-FB7D24584C97}" srcOrd="2" destOrd="0" presId="urn:microsoft.com/office/officeart/2008/layout/VerticalCurvedList"/>
    <dgm:cxn modelId="{E9446D29-6215-4E44-BF5A-487579B43EAC}" type="presParOf" srcId="{30B44237-6A45-4406-9022-FB7D24584C97}" destId="{58C0DE71-D6C5-4DEF-BA3C-B1F33F6EBA1B}" srcOrd="0" destOrd="0" presId="urn:microsoft.com/office/officeart/2008/layout/VerticalCurvedList"/>
    <dgm:cxn modelId="{F26A6666-7BE4-4BF7-B0DF-F5E559D41FF5}" type="presParOf" srcId="{44259344-F6B2-4332-A559-AC135BD0C507}" destId="{C6150623-88F8-471F-B5F3-2D223D62E0A3}" srcOrd="3" destOrd="0" presId="urn:microsoft.com/office/officeart/2008/layout/VerticalCurvedList"/>
    <dgm:cxn modelId="{6A2076CD-FA51-4F2C-9322-ECFE278DA2AD}" type="presParOf" srcId="{44259344-F6B2-4332-A559-AC135BD0C507}" destId="{A5A88043-BE1D-42FC-B185-CCCA04CC08AC}" srcOrd="4" destOrd="0" presId="urn:microsoft.com/office/officeart/2008/layout/VerticalCurvedList"/>
    <dgm:cxn modelId="{8487BDC9-03AD-4594-AA8C-CCB7BFE193A5}" type="presParOf" srcId="{A5A88043-BE1D-42FC-B185-CCCA04CC08AC}" destId="{A4A78A4F-4B44-4C28-A745-11CE1F524DB8}" srcOrd="0" destOrd="0" presId="urn:microsoft.com/office/officeart/2008/layout/VerticalCurvedList"/>
    <dgm:cxn modelId="{A2318C09-3523-4989-91D5-AC674800F9FB}" type="presParOf" srcId="{44259344-F6B2-4332-A559-AC135BD0C507}" destId="{C2CF6FEF-C506-4A86-ADE1-3266C0D090C3}" srcOrd="5" destOrd="0" presId="urn:microsoft.com/office/officeart/2008/layout/VerticalCurvedList"/>
    <dgm:cxn modelId="{6B31710D-0995-4917-A55A-67B717F9638B}" type="presParOf" srcId="{44259344-F6B2-4332-A559-AC135BD0C507}" destId="{C4D8EC8D-ACCD-464D-9004-9B6BF567DA32}" srcOrd="6" destOrd="0" presId="urn:microsoft.com/office/officeart/2008/layout/VerticalCurvedList"/>
    <dgm:cxn modelId="{E1156554-C699-49F8-84F6-79B9E09E9AA8}" type="presParOf" srcId="{C4D8EC8D-ACCD-464D-9004-9B6BF567DA32}" destId="{07D7D3DE-FA84-475D-B6E8-C227D15CB9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DB1ED9-00FA-4931-B463-7B38135C35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C0CC-16A1-42A0-9EBB-66A307D6E58A}">
      <dgm:prSet phldrT="[Текст]" custT="1"/>
      <dgm:spPr>
        <a:solidFill>
          <a:srgbClr val="F32735"/>
        </a:solidFill>
      </dgm:spPr>
      <dgm:t>
        <a:bodyPr/>
        <a:lstStyle/>
        <a:p>
          <a:r>
            <a:rPr lang="ru-RU" sz="21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Созданы технические условия для хранения и систематизации данных электронной библиотеки за счёт осуществления </a:t>
          </a:r>
          <a:r>
            <a:rPr lang="ru-RU" sz="2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бесшовного перехода </a:t>
          </a:r>
          <a:r>
            <a:rPr lang="ru-RU" sz="21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 внешние ЭБС и использования дополнительного сервера</a:t>
          </a:r>
          <a:endParaRPr lang="ru-RU" sz="2100" b="0" dirty="0"/>
        </a:p>
      </dgm:t>
    </dgm:pt>
    <dgm:pt modelId="{B761B1D9-D2D5-4B63-BFB7-EE569CBB780B}" type="parTrans" cxnId="{14171647-7AE0-48F0-8F1A-5A692F42F4D1}">
      <dgm:prSet/>
      <dgm:spPr/>
      <dgm:t>
        <a:bodyPr/>
        <a:lstStyle/>
        <a:p>
          <a:endParaRPr lang="ru-RU"/>
        </a:p>
      </dgm:t>
    </dgm:pt>
    <dgm:pt modelId="{EA247CEE-60C7-466B-A11F-BEB1B56B7F3E}" type="sibTrans" cxnId="{14171647-7AE0-48F0-8F1A-5A692F42F4D1}">
      <dgm:prSet/>
      <dgm:spPr>
        <a:ln>
          <a:solidFill>
            <a:srgbClr val="F32735"/>
          </a:solidFill>
        </a:ln>
      </dgm:spPr>
      <dgm:t>
        <a:bodyPr/>
        <a:lstStyle/>
        <a:p>
          <a:endParaRPr lang="ru-RU"/>
        </a:p>
      </dgm:t>
    </dgm:pt>
    <dgm:pt modelId="{ACBA094D-FAE1-401B-88C6-F092D859822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100" b="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 и доступен не только для читателей библиотеки, но и для гостей сайта </a:t>
          </a:r>
          <a:r>
            <a:rPr lang="ru-RU" sz="21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ПсковГУ</a:t>
          </a:r>
          <a:r>
            <a:rPr lang="ru-RU" sz="21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репозиторий</a:t>
          </a:r>
          <a:r>
            <a:rPr lang="ru-RU" sz="2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0" dirty="0">
              <a:latin typeface="Times New Roman" panose="02020603050405020304" pitchFamily="18" charset="0"/>
              <a:cs typeface="Times New Roman" panose="02020603050405020304" pitchFamily="18" charset="0"/>
            </a:rPr>
            <a:t>– электронный архив трудов академического сообщества нашего вуза</a:t>
          </a:r>
          <a:endParaRPr lang="ru-RU" sz="2100" b="0" dirty="0"/>
        </a:p>
      </dgm:t>
    </dgm:pt>
    <dgm:pt modelId="{AEEAA146-2054-4562-BC5F-DA35E13401FB}" type="parTrans" cxnId="{DA9017AC-DA3F-4E0B-B694-085F50DAE4E5}">
      <dgm:prSet/>
      <dgm:spPr/>
      <dgm:t>
        <a:bodyPr/>
        <a:lstStyle/>
        <a:p>
          <a:endParaRPr lang="ru-RU"/>
        </a:p>
      </dgm:t>
    </dgm:pt>
    <dgm:pt modelId="{B6C7DDBF-920E-44A1-8D18-E358620B121E}" type="sibTrans" cxnId="{DA9017AC-DA3F-4E0B-B694-085F50DAE4E5}">
      <dgm:prSet/>
      <dgm:spPr/>
      <dgm:t>
        <a:bodyPr/>
        <a:lstStyle/>
        <a:p>
          <a:endParaRPr lang="ru-RU"/>
        </a:p>
      </dgm:t>
    </dgm:pt>
    <dgm:pt modelId="{61AA20B1-9E95-4C55-BA2A-7A7723EBFF83}">
      <dgm:prSet phldrT="[Текст]" custT="1"/>
      <dgm:spPr>
        <a:solidFill>
          <a:srgbClr val="F32735"/>
        </a:solidFill>
      </dgm:spPr>
      <dgm:t>
        <a:bodyPr/>
        <a:lstStyle/>
        <a:p>
          <a:r>
            <a:rPr lang="ru-RU" sz="2100" b="0" dirty="0">
              <a:latin typeface="Times New Roman" panose="02020603050405020304" pitchFamily="18" charset="0"/>
            </a:rPr>
            <a:t>Проведён конкурс </a:t>
          </a:r>
          <a:r>
            <a:rPr lang="ru-RU" sz="2100" b="0" dirty="0" err="1">
              <a:latin typeface="Times New Roman" panose="02020603050405020304" pitchFamily="18" charset="0"/>
            </a:rPr>
            <a:t>видеолекций</a:t>
          </a:r>
          <a:r>
            <a:rPr lang="ru-RU" sz="2100" b="0" dirty="0">
              <a:latin typeface="Times New Roman" panose="02020603050405020304" pitchFamily="18" charset="0"/>
            </a:rPr>
            <a:t> «Открытые знания». В модуле репозитория «Цифровой лекторий» размещены 18 </a:t>
          </a:r>
          <a:r>
            <a:rPr lang="ru-RU" sz="2100" b="0" dirty="0" err="1">
              <a:latin typeface="Times New Roman" panose="02020603050405020304" pitchFamily="18" charset="0"/>
            </a:rPr>
            <a:t>видеолекций</a:t>
          </a:r>
          <a:endParaRPr lang="ru-RU" sz="2100" b="0" dirty="0"/>
        </a:p>
      </dgm:t>
    </dgm:pt>
    <dgm:pt modelId="{1C0324E2-2870-4C0C-AF1B-799E8E9992F9}" type="parTrans" cxnId="{E6320248-4285-4B64-933A-6F2B5840EB54}">
      <dgm:prSet/>
      <dgm:spPr/>
      <dgm:t>
        <a:bodyPr/>
        <a:lstStyle/>
        <a:p>
          <a:endParaRPr lang="ru-RU"/>
        </a:p>
      </dgm:t>
    </dgm:pt>
    <dgm:pt modelId="{93E44A50-3D9E-461E-91B2-8A8797A91675}" type="sibTrans" cxnId="{E6320248-4285-4B64-933A-6F2B5840EB54}">
      <dgm:prSet/>
      <dgm:spPr/>
      <dgm:t>
        <a:bodyPr/>
        <a:lstStyle/>
        <a:p>
          <a:endParaRPr lang="ru-RU"/>
        </a:p>
      </dgm:t>
    </dgm:pt>
    <dgm:pt modelId="{85A412EF-FA98-49E9-AE82-1407D9DD6352}">
      <dgm:prSet phldrT="[Текст]"/>
      <dgm:spPr>
        <a:solidFill>
          <a:srgbClr val="F32735"/>
        </a:solidFill>
      </dgm:spPr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Проведена оцифровка </a:t>
          </a:r>
          <a:r>
            <a: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90</a:t>
          </a:r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изданий из редкого фонда библиотеки. </a:t>
          </a:r>
          <a:r>
            <a: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Создана научно-образовательная лаборатория цифрового исследования редких изданий </a:t>
          </a:r>
          <a:endParaRPr lang="ru-RU" dirty="0"/>
        </a:p>
      </dgm:t>
    </dgm:pt>
    <dgm:pt modelId="{5B8E6032-0B29-4876-8D55-D95B3BE5F941}" type="parTrans" cxnId="{DF7215B3-3DE9-4D43-AA7F-BF5BEC49CC54}">
      <dgm:prSet/>
      <dgm:spPr/>
      <dgm:t>
        <a:bodyPr/>
        <a:lstStyle/>
        <a:p>
          <a:endParaRPr lang="ru-RU"/>
        </a:p>
      </dgm:t>
    </dgm:pt>
    <dgm:pt modelId="{85681DB5-0596-4F48-B61D-F4AC7A31B493}" type="sibTrans" cxnId="{DF7215B3-3DE9-4D43-AA7F-BF5BEC49CC54}">
      <dgm:prSet/>
      <dgm:spPr/>
      <dgm:t>
        <a:bodyPr/>
        <a:lstStyle/>
        <a:p>
          <a:endParaRPr lang="ru-RU"/>
        </a:p>
      </dgm:t>
    </dgm:pt>
    <dgm:pt modelId="{4DAC6A44-7DEA-4A56-A59A-90CAE495BBC2}">
      <dgm:prSet/>
      <dgm:spPr>
        <a:solidFill>
          <a:srgbClr val="FF0000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Создана научно-образовательная лаборатория цифрового исследования редких изданий на базе библиотеки</a:t>
          </a:r>
        </a:p>
      </dgm:t>
    </dgm:pt>
    <dgm:pt modelId="{F1FBE696-F53A-4491-B60A-F1ECD8FA5D43}" type="parTrans" cxnId="{5F2902B6-BBBE-4FFA-95C5-BAA2EAA506D7}">
      <dgm:prSet/>
      <dgm:spPr/>
      <dgm:t>
        <a:bodyPr/>
        <a:lstStyle/>
        <a:p>
          <a:endParaRPr lang="ru-RU"/>
        </a:p>
      </dgm:t>
    </dgm:pt>
    <dgm:pt modelId="{2FAB21A2-A56E-49DF-8E7A-B0232A3D1E5E}" type="sibTrans" cxnId="{5F2902B6-BBBE-4FFA-95C5-BAA2EAA506D7}">
      <dgm:prSet/>
      <dgm:spPr/>
      <dgm:t>
        <a:bodyPr/>
        <a:lstStyle/>
        <a:p>
          <a:endParaRPr lang="ru-RU"/>
        </a:p>
      </dgm:t>
    </dgm:pt>
    <dgm:pt modelId="{6D909D48-45DD-4E9E-8CD0-722CA7C39356}" type="pres">
      <dgm:prSet presAssocID="{4EDB1ED9-00FA-4931-B463-7B38135C35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4259344-F6B2-4332-A559-AC135BD0C507}" type="pres">
      <dgm:prSet presAssocID="{4EDB1ED9-00FA-4931-B463-7B38135C3533}" presName="Name1" presStyleCnt="0"/>
      <dgm:spPr/>
    </dgm:pt>
    <dgm:pt modelId="{BCA8BC46-4C18-4631-AAE6-F13026E4F691}" type="pres">
      <dgm:prSet presAssocID="{4EDB1ED9-00FA-4931-B463-7B38135C3533}" presName="cycle" presStyleCnt="0"/>
      <dgm:spPr/>
    </dgm:pt>
    <dgm:pt modelId="{E31C79FE-0AD6-4616-B162-D9D322EAC830}" type="pres">
      <dgm:prSet presAssocID="{4EDB1ED9-00FA-4931-B463-7B38135C3533}" presName="srcNode" presStyleLbl="node1" presStyleIdx="0" presStyleCnt="5"/>
      <dgm:spPr/>
    </dgm:pt>
    <dgm:pt modelId="{CE982C14-2C46-48E5-961A-0701B36D5203}" type="pres">
      <dgm:prSet presAssocID="{4EDB1ED9-00FA-4931-B463-7B38135C3533}" presName="conn" presStyleLbl="parChTrans1D2" presStyleIdx="0" presStyleCnt="1" custLinFactNeighborX="-64151" custLinFactNeighborY="1127"/>
      <dgm:spPr/>
      <dgm:t>
        <a:bodyPr/>
        <a:lstStyle/>
        <a:p>
          <a:endParaRPr lang="ru-RU"/>
        </a:p>
      </dgm:t>
    </dgm:pt>
    <dgm:pt modelId="{489ACD97-5801-475E-88A9-E9909AFFC010}" type="pres">
      <dgm:prSet presAssocID="{4EDB1ED9-00FA-4931-B463-7B38135C3533}" presName="extraNode" presStyleLbl="node1" presStyleIdx="0" presStyleCnt="5"/>
      <dgm:spPr/>
    </dgm:pt>
    <dgm:pt modelId="{90A75931-434E-4B44-B41B-D5039FED9AE4}" type="pres">
      <dgm:prSet presAssocID="{4EDB1ED9-00FA-4931-B463-7B38135C3533}" presName="dstNode" presStyleLbl="node1" presStyleIdx="0" presStyleCnt="5"/>
      <dgm:spPr/>
    </dgm:pt>
    <dgm:pt modelId="{AC8B9E4A-BD9F-453F-B77A-884C74C83413}" type="pres">
      <dgm:prSet presAssocID="{F4BEC0CC-16A1-42A0-9EBB-66A307D6E58A}" presName="text_1" presStyleLbl="node1" presStyleIdx="0" presStyleCnt="5" custScaleY="147067" custLinFactNeighborX="84" custLinFactNeighborY="-20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44237-6A45-4406-9022-FB7D24584C97}" type="pres">
      <dgm:prSet presAssocID="{F4BEC0CC-16A1-42A0-9EBB-66A307D6E58A}" presName="accent_1" presStyleCnt="0"/>
      <dgm:spPr/>
    </dgm:pt>
    <dgm:pt modelId="{58C0DE71-D6C5-4DEF-BA3C-B1F33F6EBA1B}" type="pres">
      <dgm:prSet presAssocID="{F4BEC0CC-16A1-42A0-9EBB-66A307D6E58A}" presName="accentRepeatNode" presStyleLbl="solidFgAcc1" presStyleIdx="0" presStyleCnt="5" custLinFactY="100000" custLinFactNeighborX="37555" custLinFactNeighborY="138022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rgbClr val="F32735"/>
          </a:solidFill>
        </a:ln>
      </dgm:spPr>
    </dgm:pt>
    <dgm:pt modelId="{C6150623-88F8-471F-B5F3-2D223D62E0A3}" type="pres">
      <dgm:prSet presAssocID="{ACBA094D-FAE1-401B-88C6-F092D859822A}" presName="text_2" presStyleLbl="node1" presStyleIdx="1" presStyleCnt="5" custScaleY="142371" custLinFactNeighborX="1244" custLinFactNeighborY="-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88043-BE1D-42FC-B185-CCCA04CC08AC}" type="pres">
      <dgm:prSet presAssocID="{ACBA094D-FAE1-401B-88C6-F092D859822A}" presName="accent_2" presStyleCnt="0"/>
      <dgm:spPr/>
    </dgm:pt>
    <dgm:pt modelId="{A4A78A4F-4B44-4C28-A745-11CE1F524DB8}" type="pres">
      <dgm:prSet presAssocID="{ACBA094D-FAE1-401B-88C6-F092D859822A}" presName="accentRepeatNode" presStyleLbl="solidFgAcc1" presStyleIdx="1" presStyleCnt="5" custLinFactNeighborX="-7854" custLinFactNeighborY="-1459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32735"/>
          </a:solidFill>
        </a:ln>
      </dgm:spPr>
    </dgm:pt>
    <dgm:pt modelId="{C2CF6FEF-C506-4A86-ADE1-3266C0D090C3}" type="pres">
      <dgm:prSet presAssocID="{61AA20B1-9E95-4C55-BA2A-7A7723EBFF83}" presName="text_3" presStyleLbl="node1" presStyleIdx="2" presStyleCnt="5" custLinFactNeighborX="1355" custLinFactNeighborY="7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8EC8D-ACCD-464D-9004-9B6BF567DA32}" type="pres">
      <dgm:prSet presAssocID="{61AA20B1-9E95-4C55-BA2A-7A7723EBFF83}" presName="accent_3" presStyleCnt="0"/>
      <dgm:spPr/>
    </dgm:pt>
    <dgm:pt modelId="{07D7D3DE-FA84-475D-B6E8-C227D15CB97F}" type="pres">
      <dgm:prSet presAssocID="{61AA20B1-9E95-4C55-BA2A-7A7723EBFF83}" presName="accentRepeatNode" presStyleLbl="solidFgAcc1" presStyleIdx="2" presStyleCnt="5" custLinFactY="-100000" custLinFactNeighborX="-69754" custLinFactNeighborY="-144603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32735"/>
          </a:solidFill>
        </a:ln>
      </dgm:spPr>
    </dgm:pt>
    <dgm:pt modelId="{58171D6F-3967-413A-B547-B1CFD663AC1A}" type="pres">
      <dgm:prSet presAssocID="{85A412EF-FA98-49E9-AE82-1407D9DD6352}" presName="text_4" presStyleLbl="node1" presStyleIdx="3" presStyleCnt="5" custLinFactNeighborX="1334" custLinFactNeighborY="-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D7C06-64CE-4A0A-9FEA-2462BA8CA74A}" type="pres">
      <dgm:prSet presAssocID="{85A412EF-FA98-49E9-AE82-1407D9DD6352}" presName="accent_4" presStyleCnt="0"/>
      <dgm:spPr/>
    </dgm:pt>
    <dgm:pt modelId="{60AC020E-275F-4ECB-8E36-3F5940536278}" type="pres">
      <dgm:prSet presAssocID="{85A412EF-FA98-49E9-AE82-1407D9DD6352}" presName="accentRepeatNode" presStyleLbl="solidFgAcc1" presStyleIdx="3" presStyleCnt="5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68D1C938-D744-4E8C-BE3F-6E50D4D58E52}" type="pres">
      <dgm:prSet presAssocID="{4DAC6A44-7DEA-4A56-A59A-90CAE495BBC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2A188-087D-4E71-AF56-A108EC0A89F8}" type="pres">
      <dgm:prSet presAssocID="{4DAC6A44-7DEA-4A56-A59A-90CAE495BBC2}" presName="accent_5" presStyleCnt="0"/>
      <dgm:spPr/>
    </dgm:pt>
    <dgm:pt modelId="{181FC0CE-EED2-49DF-9ABB-2E19225B3C5A}" type="pres">
      <dgm:prSet presAssocID="{4DAC6A44-7DEA-4A56-A59A-90CAE495BBC2}" presName="accentRepeatNode" presStyleLbl="solidFgAcc1" presStyleIdx="4" presStyleCnt="5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</dgm:ptLst>
  <dgm:cxnLst>
    <dgm:cxn modelId="{48604D2D-DD68-46C2-BD7D-599A8C7B6A14}" type="presOf" srcId="{ACBA094D-FAE1-401B-88C6-F092D859822A}" destId="{C6150623-88F8-471F-B5F3-2D223D62E0A3}" srcOrd="0" destOrd="0" presId="urn:microsoft.com/office/officeart/2008/layout/VerticalCurvedList"/>
    <dgm:cxn modelId="{39DE45DF-C992-45A8-A782-CA38CE140796}" type="presOf" srcId="{EA247CEE-60C7-466B-A11F-BEB1B56B7F3E}" destId="{CE982C14-2C46-48E5-961A-0701B36D5203}" srcOrd="0" destOrd="0" presId="urn:microsoft.com/office/officeart/2008/layout/VerticalCurvedList"/>
    <dgm:cxn modelId="{14171647-7AE0-48F0-8F1A-5A692F42F4D1}" srcId="{4EDB1ED9-00FA-4931-B463-7B38135C3533}" destId="{F4BEC0CC-16A1-42A0-9EBB-66A307D6E58A}" srcOrd="0" destOrd="0" parTransId="{B761B1D9-D2D5-4B63-BFB7-EE569CBB780B}" sibTransId="{EA247CEE-60C7-466B-A11F-BEB1B56B7F3E}"/>
    <dgm:cxn modelId="{E2E1242E-0F35-44A1-BBD0-9FE643016B58}" type="presOf" srcId="{4DAC6A44-7DEA-4A56-A59A-90CAE495BBC2}" destId="{68D1C938-D744-4E8C-BE3F-6E50D4D58E52}" srcOrd="0" destOrd="0" presId="urn:microsoft.com/office/officeart/2008/layout/VerticalCurvedList"/>
    <dgm:cxn modelId="{5F2902B6-BBBE-4FFA-95C5-BAA2EAA506D7}" srcId="{4EDB1ED9-00FA-4931-B463-7B38135C3533}" destId="{4DAC6A44-7DEA-4A56-A59A-90CAE495BBC2}" srcOrd="4" destOrd="0" parTransId="{F1FBE696-F53A-4491-B60A-F1ECD8FA5D43}" sibTransId="{2FAB21A2-A56E-49DF-8E7A-B0232A3D1E5E}"/>
    <dgm:cxn modelId="{DF7215B3-3DE9-4D43-AA7F-BF5BEC49CC54}" srcId="{4EDB1ED9-00FA-4931-B463-7B38135C3533}" destId="{85A412EF-FA98-49E9-AE82-1407D9DD6352}" srcOrd="3" destOrd="0" parTransId="{5B8E6032-0B29-4876-8D55-D95B3BE5F941}" sibTransId="{85681DB5-0596-4F48-B61D-F4AC7A31B493}"/>
    <dgm:cxn modelId="{E6320248-4285-4B64-933A-6F2B5840EB54}" srcId="{4EDB1ED9-00FA-4931-B463-7B38135C3533}" destId="{61AA20B1-9E95-4C55-BA2A-7A7723EBFF83}" srcOrd="2" destOrd="0" parTransId="{1C0324E2-2870-4C0C-AF1B-799E8E9992F9}" sibTransId="{93E44A50-3D9E-461E-91B2-8A8797A91675}"/>
    <dgm:cxn modelId="{B1DABAA3-183E-435A-BFAE-D0792A3EC375}" type="presOf" srcId="{61AA20B1-9E95-4C55-BA2A-7A7723EBFF83}" destId="{C2CF6FEF-C506-4A86-ADE1-3266C0D090C3}" srcOrd="0" destOrd="0" presId="urn:microsoft.com/office/officeart/2008/layout/VerticalCurvedList"/>
    <dgm:cxn modelId="{1340C638-78B7-43CA-A4DA-39174CAE5984}" type="presOf" srcId="{4EDB1ED9-00FA-4931-B463-7B38135C3533}" destId="{6D909D48-45DD-4E9E-8CD0-722CA7C39356}" srcOrd="0" destOrd="0" presId="urn:microsoft.com/office/officeart/2008/layout/VerticalCurvedList"/>
    <dgm:cxn modelId="{1C1E8B67-D368-4B4B-937B-7A21E2DD4C32}" type="presOf" srcId="{F4BEC0CC-16A1-42A0-9EBB-66A307D6E58A}" destId="{AC8B9E4A-BD9F-453F-B77A-884C74C83413}" srcOrd="0" destOrd="0" presId="urn:microsoft.com/office/officeart/2008/layout/VerticalCurvedList"/>
    <dgm:cxn modelId="{3C1E7D7C-509E-416D-9316-980B51DA6BF6}" type="presOf" srcId="{85A412EF-FA98-49E9-AE82-1407D9DD6352}" destId="{58171D6F-3967-413A-B547-B1CFD663AC1A}" srcOrd="0" destOrd="0" presId="urn:microsoft.com/office/officeart/2008/layout/VerticalCurvedList"/>
    <dgm:cxn modelId="{DA9017AC-DA3F-4E0B-B694-085F50DAE4E5}" srcId="{4EDB1ED9-00FA-4931-B463-7B38135C3533}" destId="{ACBA094D-FAE1-401B-88C6-F092D859822A}" srcOrd="1" destOrd="0" parTransId="{AEEAA146-2054-4562-BC5F-DA35E13401FB}" sibTransId="{B6C7DDBF-920E-44A1-8D18-E358620B121E}"/>
    <dgm:cxn modelId="{4EEBC27E-DB84-4DA3-9790-361B0D3C57F7}" type="presParOf" srcId="{6D909D48-45DD-4E9E-8CD0-722CA7C39356}" destId="{44259344-F6B2-4332-A559-AC135BD0C507}" srcOrd="0" destOrd="0" presId="urn:microsoft.com/office/officeart/2008/layout/VerticalCurvedList"/>
    <dgm:cxn modelId="{1FE62A26-6493-4A35-9D81-0B7555427ECE}" type="presParOf" srcId="{44259344-F6B2-4332-A559-AC135BD0C507}" destId="{BCA8BC46-4C18-4631-AAE6-F13026E4F691}" srcOrd="0" destOrd="0" presId="urn:microsoft.com/office/officeart/2008/layout/VerticalCurvedList"/>
    <dgm:cxn modelId="{5DE6E81F-84A2-400C-9551-7F68372FBB2F}" type="presParOf" srcId="{BCA8BC46-4C18-4631-AAE6-F13026E4F691}" destId="{E31C79FE-0AD6-4616-B162-D9D322EAC830}" srcOrd="0" destOrd="0" presId="urn:microsoft.com/office/officeart/2008/layout/VerticalCurvedList"/>
    <dgm:cxn modelId="{917CB2C5-5B31-4441-B2DE-2301739C5AAC}" type="presParOf" srcId="{BCA8BC46-4C18-4631-AAE6-F13026E4F691}" destId="{CE982C14-2C46-48E5-961A-0701B36D5203}" srcOrd="1" destOrd="0" presId="urn:microsoft.com/office/officeart/2008/layout/VerticalCurvedList"/>
    <dgm:cxn modelId="{60936808-479D-4640-8F04-C35E0ADBFDF6}" type="presParOf" srcId="{BCA8BC46-4C18-4631-AAE6-F13026E4F691}" destId="{489ACD97-5801-475E-88A9-E9909AFFC010}" srcOrd="2" destOrd="0" presId="urn:microsoft.com/office/officeart/2008/layout/VerticalCurvedList"/>
    <dgm:cxn modelId="{86DCFD55-5E0B-4048-9629-F850242F995C}" type="presParOf" srcId="{BCA8BC46-4C18-4631-AAE6-F13026E4F691}" destId="{90A75931-434E-4B44-B41B-D5039FED9AE4}" srcOrd="3" destOrd="0" presId="urn:microsoft.com/office/officeart/2008/layout/VerticalCurvedList"/>
    <dgm:cxn modelId="{579A817D-F581-45BD-8D10-6EDAE9A530BE}" type="presParOf" srcId="{44259344-F6B2-4332-A559-AC135BD0C507}" destId="{AC8B9E4A-BD9F-453F-B77A-884C74C83413}" srcOrd="1" destOrd="0" presId="urn:microsoft.com/office/officeart/2008/layout/VerticalCurvedList"/>
    <dgm:cxn modelId="{EFC79B0E-39DE-4B65-B891-8159C6E8CA37}" type="presParOf" srcId="{44259344-F6B2-4332-A559-AC135BD0C507}" destId="{30B44237-6A45-4406-9022-FB7D24584C97}" srcOrd="2" destOrd="0" presId="urn:microsoft.com/office/officeart/2008/layout/VerticalCurvedList"/>
    <dgm:cxn modelId="{E9446D29-6215-4E44-BF5A-487579B43EAC}" type="presParOf" srcId="{30B44237-6A45-4406-9022-FB7D24584C97}" destId="{58C0DE71-D6C5-4DEF-BA3C-B1F33F6EBA1B}" srcOrd="0" destOrd="0" presId="urn:microsoft.com/office/officeart/2008/layout/VerticalCurvedList"/>
    <dgm:cxn modelId="{F26A6666-7BE4-4BF7-B0DF-F5E559D41FF5}" type="presParOf" srcId="{44259344-F6B2-4332-A559-AC135BD0C507}" destId="{C6150623-88F8-471F-B5F3-2D223D62E0A3}" srcOrd="3" destOrd="0" presId="urn:microsoft.com/office/officeart/2008/layout/VerticalCurvedList"/>
    <dgm:cxn modelId="{6A2076CD-FA51-4F2C-9322-ECFE278DA2AD}" type="presParOf" srcId="{44259344-F6B2-4332-A559-AC135BD0C507}" destId="{A5A88043-BE1D-42FC-B185-CCCA04CC08AC}" srcOrd="4" destOrd="0" presId="urn:microsoft.com/office/officeart/2008/layout/VerticalCurvedList"/>
    <dgm:cxn modelId="{8487BDC9-03AD-4594-AA8C-CCB7BFE193A5}" type="presParOf" srcId="{A5A88043-BE1D-42FC-B185-CCCA04CC08AC}" destId="{A4A78A4F-4B44-4C28-A745-11CE1F524DB8}" srcOrd="0" destOrd="0" presId="urn:microsoft.com/office/officeart/2008/layout/VerticalCurvedList"/>
    <dgm:cxn modelId="{A2318C09-3523-4989-91D5-AC674800F9FB}" type="presParOf" srcId="{44259344-F6B2-4332-A559-AC135BD0C507}" destId="{C2CF6FEF-C506-4A86-ADE1-3266C0D090C3}" srcOrd="5" destOrd="0" presId="urn:microsoft.com/office/officeart/2008/layout/VerticalCurvedList"/>
    <dgm:cxn modelId="{6B31710D-0995-4917-A55A-67B717F9638B}" type="presParOf" srcId="{44259344-F6B2-4332-A559-AC135BD0C507}" destId="{C4D8EC8D-ACCD-464D-9004-9B6BF567DA32}" srcOrd="6" destOrd="0" presId="urn:microsoft.com/office/officeart/2008/layout/VerticalCurvedList"/>
    <dgm:cxn modelId="{E1156554-C699-49F8-84F6-79B9E09E9AA8}" type="presParOf" srcId="{C4D8EC8D-ACCD-464D-9004-9B6BF567DA32}" destId="{07D7D3DE-FA84-475D-B6E8-C227D15CB97F}" srcOrd="0" destOrd="0" presId="urn:microsoft.com/office/officeart/2008/layout/VerticalCurvedList"/>
    <dgm:cxn modelId="{E57D753D-ED59-4B6E-A6B9-3A51C271D564}" type="presParOf" srcId="{44259344-F6B2-4332-A559-AC135BD0C507}" destId="{58171D6F-3967-413A-B547-B1CFD663AC1A}" srcOrd="7" destOrd="0" presId="urn:microsoft.com/office/officeart/2008/layout/VerticalCurvedList"/>
    <dgm:cxn modelId="{96F32E3A-5C54-4114-92C2-D00E158AE7BB}" type="presParOf" srcId="{44259344-F6B2-4332-A559-AC135BD0C507}" destId="{6EBD7C06-64CE-4A0A-9FEA-2462BA8CA74A}" srcOrd="8" destOrd="0" presId="urn:microsoft.com/office/officeart/2008/layout/VerticalCurvedList"/>
    <dgm:cxn modelId="{25D4A508-13C6-4B87-82FF-E7FC602A59B5}" type="presParOf" srcId="{6EBD7C06-64CE-4A0A-9FEA-2462BA8CA74A}" destId="{60AC020E-275F-4ECB-8E36-3F5940536278}" srcOrd="0" destOrd="0" presId="urn:microsoft.com/office/officeart/2008/layout/VerticalCurvedList"/>
    <dgm:cxn modelId="{1B14ED5C-19A8-491E-B2D2-8AFAF23D71D0}" type="presParOf" srcId="{44259344-F6B2-4332-A559-AC135BD0C507}" destId="{68D1C938-D744-4E8C-BE3F-6E50D4D58E52}" srcOrd="9" destOrd="0" presId="urn:microsoft.com/office/officeart/2008/layout/VerticalCurvedList"/>
    <dgm:cxn modelId="{EA112F9B-F67E-4A0C-9A04-42287E77F287}" type="presParOf" srcId="{44259344-F6B2-4332-A559-AC135BD0C507}" destId="{3712A188-087D-4E71-AF56-A108EC0A89F8}" srcOrd="10" destOrd="0" presId="urn:microsoft.com/office/officeart/2008/layout/VerticalCurvedList"/>
    <dgm:cxn modelId="{C595295C-A063-45B8-A9EB-FE5D6F603539}" type="presParOf" srcId="{3712A188-087D-4E71-AF56-A108EC0A89F8}" destId="{181FC0CE-EED2-49DF-9ABB-2E19225B3C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CD375-E5A1-4912-A341-D6F032472BDC}">
      <dsp:nvSpPr>
        <dsp:cNvPr id="0" name=""/>
        <dsp:cNvSpPr/>
      </dsp:nvSpPr>
      <dsp:spPr>
        <a:xfrm>
          <a:off x="1007" y="480309"/>
          <a:ext cx="2804376" cy="845206"/>
        </a:xfrm>
        <a:prstGeom prst="roundRect">
          <a:avLst>
            <a:gd name="adj" fmla="val 10000"/>
          </a:avLst>
        </a:prstGeom>
        <a:solidFill>
          <a:srgbClr val="F327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Проекты библиотеки</a:t>
          </a:r>
        </a:p>
      </dsp:txBody>
      <dsp:txXfrm>
        <a:off x="25762" y="505064"/>
        <a:ext cx="2754866" cy="795696"/>
      </dsp:txXfrm>
    </dsp:sp>
    <dsp:sp modelId="{0142EE02-0862-4258-B30E-BE72FDA716B0}">
      <dsp:nvSpPr>
        <dsp:cNvPr id="0" name=""/>
        <dsp:cNvSpPr/>
      </dsp:nvSpPr>
      <dsp:spPr>
        <a:xfrm>
          <a:off x="281445" y="1325515"/>
          <a:ext cx="280437" cy="633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904"/>
              </a:lnTo>
              <a:lnTo>
                <a:pt x="280437" y="633904"/>
              </a:lnTo>
            </a:path>
          </a:pathLst>
        </a:custGeom>
        <a:noFill/>
        <a:ln w="12700" cap="flat" cmpd="sng" algn="ctr">
          <a:solidFill>
            <a:srgbClr val="F327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873E3-6FE3-4BBF-8714-DE6D2392896B}">
      <dsp:nvSpPr>
        <dsp:cNvPr id="0" name=""/>
        <dsp:cNvSpPr/>
      </dsp:nvSpPr>
      <dsp:spPr>
        <a:xfrm>
          <a:off x="561882" y="1536816"/>
          <a:ext cx="3608150" cy="845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27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Verdana" panose="020B0604030504040204" pitchFamily="34" charset="0"/>
              <a:ea typeface="Verdana" panose="020B0604030504040204" pitchFamily="34" charset="0"/>
            </a:rPr>
            <a:t>«Цифровая библиотека»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Verdana" panose="020B0604030504040204" pitchFamily="34" charset="0"/>
              <a:ea typeface="Verdana" panose="020B0604030504040204" pitchFamily="34" charset="0"/>
            </a:rPr>
            <a:t>2022 - 2023г</a:t>
          </a:r>
          <a:endParaRPr lang="ru-RU" sz="2000" kern="1200" dirty="0"/>
        </a:p>
      </dsp:txBody>
      <dsp:txXfrm>
        <a:off x="586637" y="1561571"/>
        <a:ext cx="3558640" cy="795696"/>
      </dsp:txXfrm>
    </dsp:sp>
    <dsp:sp modelId="{CD30FEDE-9AFF-489F-85DD-42C4339E777C}">
      <dsp:nvSpPr>
        <dsp:cNvPr id="0" name=""/>
        <dsp:cNvSpPr/>
      </dsp:nvSpPr>
      <dsp:spPr>
        <a:xfrm>
          <a:off x="281445" y="1325515"/>
          <a:ext cx="280437" cy="1690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412"/>
              </a:lnTo>
              <a:lnTo>
                <a:pt x="280437" y="1690412"/>
              </a:lnTo>
            </a:path>
          </a:pathLst>
        </a:custGeom>
        <a:noFill/>
        <a:ln w="12700" cap="flat" cmpd="sng" algn="ctr">
          <a:solidFill>
            <a:srgbClr val="F327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84231-6FB0-4588-9C2A-B84F963EF59B}">
      <dsp:nvSpPr>
        <dsp:cNvPr id="0" name=""/>
        <dsp:cNvSpPr/>
      </dsp:nvSpPr>
      <dsp:spPr>
        <a:xfrm>
          <a:off x="561882" y="2593324"/>
          <a:ext cx="3605960" cy="845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27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Verdana" panose="020B0604030504040204" pitchFamily="34" charset="0"/>
              <a:ea typeface="Verdana" panose="020B0604030504040204" pitchFamily="34" charset="0"/>
            </a:rPr>
            <a:t>«Знание в цифре»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Verdana" panose="020B0604030504040204" pitchFamily="34" charset="0"/>
              <a:ea typeface="Verdana" panose="020B0604030504040204" pitchFamily="34" charset="0"/>
            </a:rPr>
            <a:t>2024г</a:t>
          </a:r>
          <a:r>
            <a:rPr lang="ru-RU" sz="2000" kern="1200" dirty="0"/>
            <a:t> </a:t>
          </a:r>
          <a:endParaRPr lang="ru-RU" sz="1600" kern="1200" dirty="0"/>
        </a:p>
      </dsp:txBody>
      <dsp:txXfrm>
        <a:off x="586637" y="2618079"/>
        <a:ext cx="3556450" cy="795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E2A11-16A0-49CD-9501-295DD759F712}">
      <dsp:nvSpPr>
        <dsp:cNvPr id="0" name=""/>
        <dsp:cNvSpPr/>
      </dsp:nvSpPr>
      <dsp:spPr>
        <a:xfrm>
          <a:off x="1447446" y="0"/>
          <a:ext cx="6359945" cy="6359945"/>
        </a:xfrm>
        <a:prstGeom prst="ellipse">
          <a:avLst/>
        </a:prstGeom>
        <a:solidFill>
          <a:srgbClr val="F327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Жители других </a:t>
          </a:r>
        </a:p>
        <a:p>
          <a:pPr lvl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регионов России</a:t>
          </a:r>
        </a:p>
      </dsp:txBody>
      <dsp:txXfrm>
        <a:off x="3434928" y="317997"/>
        <a:ext cx="2384979" cy="635994"/>
      </dsp:txXfrm>
    </dsp:sp>
    <dsp:sp modelId="{5AE0A7AB-49C4-44A7-915B-96BF8837D068}">
      <dsp:nvSpPr>
        <dsp:cNvPr id="0" name=""/>
        <dsp:cNvSpPr/>
      </dsp:nvSpPr>
      <dsp:spPr>
        <a:xfrm>
          <a:off x="1924441" y="953991"/>
          <a:ext cx="5405953" cy="5405953"/>
        </a:xfrm>
        <a:prstGeom prst="ellipse">
          <a:avLst/>
        </a:prstGeom>
        <a:solidFill>
          <a:srgbClr val="F327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Жители </a:t>
          </a:r>
        </a:p>
        <a:p>
          <a:pPr lvl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Псковской области</a:t>
          </a:r>
        </a:p>
      </dsp:txBody>
      <dsp:txXfrm>
        <a:off x="3461759" y="1264834"/>
        <a:ext cx="2331317" cy="621684"/>
      </dsp:txXfrm>
    </dsp:sp>
    <dsp:sp modelId="{A07B7937-C9B1-4B8E-88A8-C07549619F02}">
      <dsp:nvSpPr>
        <dsp:cNvPr id="0" name=""/>
        <dsp:cNvSpPr/>
      </dsp:nvSpPr>
      <dsp:spPr>
        <a:xfrm>
          <a:off x="2401437" y="1907983"/>
          <a:ext cx="4451961" cy="4451961"/>
        </a:xfrm>
        <a:prstGeom prst="ellipse">
          <a:avLst/>
        </a:prstGeom>
        <a:solidFill>
          <a:srgbClr val="F327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Студенты и </a:t>
          </a:r>
        </a:p>
        <a:p>
          <a:pPr lvl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преподаватели</a:t>
          </a:r>
        </a:p>
      </dsp:txBody>
      <dsp:txXfrm>
        <a:off x="3475473" y="2215168"/>
        <a:ext cx="2303890" cy="614370"/>
      </dsp:txXfrm>
    </dsp:sp>
    <dsp:sp modelId="{A87CBD74-937A-4A2F-A925-5BAAC07BC41C}">
      <dsp:nvSpPr>
        <dsp:cNvPr id="0" name=""/>
        <dsp:cNvSpPr/>
      </dsp:nvSpPr>
      <dsp:spPr>
        <a:xfrm>
          <a:off x="2878433" y="2861975"/>
          <a:ext cx="3497969" cy="3497969"/>
        </a:xfrm>
        <a:prstGeom prst="ellipse">
          <a:avLst/>
        </a:prstGeom>
        <a:solidFill>
          <a:srgbClr val="F327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Команда</a:t>
          </a:r>
        </a:p>
        <a:p>
          <a:pPr lvl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проекта</a:t>
          </a:r>
        </a:p>
      </dsp:txBody>
      <dsp:txXfrm>
        <a:off x="3682966" y="3176792"/>
        <a:ext cx="1888903" cy="629634"/>
      </dsp:txXfrm>
    </dsp:sp>
    <dsp:sp modelId="{FCBA54AC-B8D0-4CA8-BCD5-576D696DBA56}">
      <dsp:nvSpPr>
        <dsp:cNvPr id="0" name=""/>
        <dsp:cNvSpPr/>
      </dsp:nvSpPr>
      <dsp:spPr>
        <a:xfrm>
          <a:off x="3355429" y="3815967"/>
          <a:ext cx="2543978" cy="2543978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727986" y="4451961"/>
        <a:ext cx="1798864" cy="1271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82C14-2C46-48E5-961A-0701B36D5203}">
      <dsp:nvSpPr>
        <dsp:cNvPr id="0" name=""/>
        <dsp:cNvSpPr/>
      </dsp:nvSpPr>
      <dsp:spPr>
        <a:xfrm>
          <a:off x="-5737866" y="-878425"/>
          <a:ext cx="6832579" cy="6832579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rgbClr val="F327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B9E4A-BD9F-453F-B77A-884C74C83413}">
      <dsp:nvSpPr>
        <dsp:cNvPr id="0" name=""/>
        <dsp:cNvSpPr/>
      </dsp:nvSpPr>
      <dsp:spPr>
        <a:xfrm>
          <a:off x="704511" y="507572"/>
          <a:ext cx="7224134" cy="1015145"/>
        </a:xfrm>
        <a:prstGeom prst="rect">
          <a:avLst/>
        </a:prstGeom>
        <a:solidFill>
          <a:srgbClr val="F327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7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Чат-бот 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«Виртуальный библиотекарь»</a:t>
          </a:r>
          <a:endParaRPr lang="ru-RU" sz="1800" kern="1200" dirty="0"/>
        </a:p>
      </dsp:txBody>
      <dsp:txXfrm>
        <a:off x="704511" y="507572"/>
        <a:ext cx="7224134" cy="1015145"/>
      </dsp:txXfrm>
    </dsp:sp>
    <dsp:sp modelId="{58C0DE71-D6C5-4DEF-BA3C-B1F33F6EBA1B}">
      <dsp:nvSpPr>
        <dsp:cNvPr id="0" name=""/>
        <dsp:cNvSpPr/>
      </dsp:nvSpPr>
      <dsp:spPr>
        <a:xfrm>
          <a:off x="70045" y="380679"/>
          <a:ext cx="1268932" cy="1268932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327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50623-88F8-471F-B5F3-2D223D62E0A3}">
      <dsp:nvSpPr>
        <dsp:cNvPr id="0" name=""/>
        <dsp:cNvSpPr/>
      </dsp:nvSpPr>
      <dsp:spPr>
        <a:xfrm>
          <a:off x="1073516" y="2030291"/>
          <a:ext cx="6855129" cy="1015145"/>
        </a:xfrm>
        <a:prstGeom prst="rect">
          <a:avLst/>
        </a:prstGeom>
        <a:solidFill>
          <a:srgbClr val="F327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7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Виртуальный музей редкой книги 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«Сокровища в старинных</a:t>
          </a: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переплетах»</a:t>
          </a:r>
          <a:endParaRPr lang="ru-RU" sz="1800" kern="1200" dirty="0"/>
        </a:p>
      </dsp:txBody>
      <dsp:txXfrm>
        <a:off x="1073516" y="2030291"/>
        <a:ext cx="6855129" cy="1015145"/>
      </dsp:txXfrm>
    </dsp:sp>
    <dsp:sp modelId="{A4A78A4F-4B44-4C28-A745-11CE1F524DB8}">
      <dsp:nvSpPr>
        <dsp:cNvPr id="0" name=""/>
        <dsp:cNvSpPr/>
      </dsp:nvSpPr>
      <dsp:spPr>
        <a:xfrm>
          <a:off x="439050" y="1903398"/>
          <a:ext cx="1268932" cy="1268932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327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F6FEF-C506-4A86-ADE1-3266C0D090C3}">
      <dsp:nvSpPr>
        <dsp:cNvPr id="0" name=""/>
        <dsp:cNvSpPr/>
      </dsp:nvSpPr>
      <dsp:spPr>
        <a:xfrm>
          <a:off x="704511" y="3553010"/>
          <a:ext cx="7224134" cy="1015145"/>
        </a:xfrm>
        <a:prstGeom prst="rect">
          <a:avLst/>
        </a:prstGeom>
        <a:solidFill>
          <a:srgbClr val="F327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7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Коллекция </a:t>
          </a:r>
          <a:r>
            <a:rPr lang="ru-RU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видеолекций</a:t>
          </a: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«Каталог </a:t>
          </a:r>
          <a:r>
            <a:rPr lang="ru-RU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микрокомпетенций</a:t>
          </a: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» </a:t>
          </a:r>
          <a:endParaRPr lang="ru-RU" sz="1800" kern="1200" dirty="0"/>
        </a:p>
      </dsp:txBody>
      <dsp:txXfrm>
        <a:off x="704511" y="3553010"/>
        <a:ext cx="7224134" cy="1015145"/>
      </dsp:txXfrm>
    </dsp:sp>
    <dsp:sp modelId="{07D7D3DE-FA84-475D-B6E8-C227D15CB97F}">
      <dsp:nvSpPr>
        <dsp:cNvPr id="0" name=""/>
        <dsp:cNvSpPr/>
      </dsp:nvSpPr>
      <dsp:spPr>
        <a:xfrm>
          <a:off x="70045" y="3426117"/>
          <a:ext cx="1268932" cy="1268932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327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82C14-2C46-48E5-961A-0701B36D5203}">
      <dsp:nvSpPr>
        <dsp:cNvPr id="0" name=""/>
        <dsp:cNvSpPr/>
      </dsp:nvSpPr>
      <dsp:spPr>
        <a:xfrm>
          <a:off x="-6470004" y="-902769"/>
          <a:ext cx="7700975" cy="7700975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rgbClr val="F327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B9E4A-BD9F-453F-B77A-884C74C83413}">
      <dsp:nvSpPr>
        <dsp:cNvPr id="0" name=""/>
        <dsp:cNvSpPr/>
      </dsp:nvSpPr>
      <dsp:spPr>
        <a:xfrm>
          <a:off x="546778" y="39268"/>
          <a:ext cx="10767113" cy="1052207"/>
        </a:xfrm>
        <a:prstGeom prst="rect">
          <a:avLst/>
        </a:prstGeom>
        <a:solidFill>
          <a:srgbClr val="F327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89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Созданы технические условия для хранения и систематизации данных электронной библиотеки за счёт осуществления </a:t>
          </a:r>
          <a:r>
            <a:rPr lang="ru-RU" sz="21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бесшовного перехода </a:t>
          </a:r>
          <a:r>
            <a:rPr lang="ru-RU" sz="21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 внешние ЭБС и использования дополнительного сервера</a:t>
          </a:r>
          <a:endParaRPr lang="ru-RU" sz="2100" b="0" kern="1200" dirty="0"/>
        </a:p>
      </dsp:txBody>
      <dsp:txXfrm>
        <a:off x="546778" y="39268"/>
        <a:ext cx="10767113" cy="1052207"/>
      </dsp:txXfrm>
    </dsp:sp>
    <dsp:sp modelId="{58C0DE71-D6C5-4DEF-BA3C-B1F33F6EBA1B}">
      <dsp:nvSpPr>
        <dsp:cNvPr id="0" name=""/>
        <dsp:cNvSpPr/>
      </dsp:nvSpPr>
      <dsp:spPr>
        <a:xfrm>
          <a:off x="426435" y="2396762"/>
          <a:ext cx="894326" cy="8943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rgbClr val="F327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50623-88F8-471F-B5F3-2D223D62E0A3}">
      <dsp:nvSpPr>
        <dsp:cNvPr id="0" name=""/>
        <dsp:cNvSpPr/>
      </dsp:nvSpPr>
      <dsp:spPr>
        <a:xfrm>
          <a:off x="1131783" y="1274246"/>
          <a:ext cx="10254434" cy="101860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89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 и доступен не только для читателей библиотеки, но и для гостей сайта </a:t>
          </a:r>
          <a:r>
            <a:rPr lang="ru-RU" sz="21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ПсковГУ</a:t>
          </a:r>
          <a:r>
            <a:rPr lang="ru-RU" sz="21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репозиторий</a:t>
          </a:r>
          <a:r>
            <a:rPr lang="ru-RU" sz="21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электронный архив трудов академического сообщества нашего вуза</a:t>
          </a:r>
          <a:endParaRPr lang="ru-RU" sz="2100" b="0" kern="1200" dirty="0"/>
        </a:p>
      </dsp:txBody>
      <dsp:txXfrm>
        <a:off x="1131783" y="1274246"/>
        <a:ext cx="10254434" cy="1018608"/>
      </dsp:txXfrm>
    </dsp:sp>
    <dsp:sp modelId="{A4A78A4F-4B44-4C28-A745-11CE1F524DB8}">
      <dsp:nvSpPr>
        <dsp:cNvPr id="0" name=""/>
        <dsp:cNvSpPr/>
      </dsp:nvSpPr>
      <dsp:spPr>
        <a:xfrm>
          <a:off x="533009" y="1327868"/>
          <a:ext cx="894326" cy="894326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327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F6FEF-C506-4A86-ADE1-3266C0D090C3}">
      <dsp:nvSpPr>
        <dsp:cNvPr id="0" name=""/>
        <dsp:cNvSpPr/>
      </dsp:nvSpPr>
      <dsp:spPr>
        <a:xfrm>
          <a:off x="1289134" y="2556542"/>
          <a:ext cx="10097083" cy="715460"/>
        </a:xfrm>
        <a:prstGeom prst="rect">
          <a:avLst/>
        </a:prstGeom>
        <a:solidFill>
          <a:srgbClr val="F327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89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>
              <a:latin typeface="Times New Roman" panose="02020603050405020304" pitchFamily="18" charset="0"/>
            </a:rPr>
            <a:t>Проведён конкурс </a:t>
          </a:r>
          <a:r>
            <a:rPr lang="ru-RU" sz="2100" b="0" kern="1200" dirty="0" err="1">
              <a:latin typeface="Times New Roman" panose="02020603050405020304" pitchFamily="18" charset="0"/>
            </a:rPr>
            <a:t>видеолекций</a:t>
          </a:r>
          <a:r>
            <a:rPr lang="ru-RU" sz="2100" b="0" kern="1200" dirty="0">
              <a:latin typeface="Times New Roman" panose="02020603050405020304" pitchFamily="18" charset="0"/>
            </a:rPr>
            <a:t> «Открытые знания». В модуле репозитория «Цифровой лекторий» размещены 18 </a:t>
          </a:r>
          <a:r>
            <a:rPr lang="ru-RU" sz="2100" b="0" kern="1200" dirty="0" err="1">
              <a:latin typeface="Times New Roman" panose="02020603050405020304" pitchFamily="18" charset="0"/>
            </a:rPr>
            <a:t>видеолекций</a:t>
          </a:r>
          <a:endParaRPr lang="ru-RU" sz="2100" b="0" kern="1200" dirty="0"/>
        </a:p>
      </dsp:txBody>
      <dsp:txXfrm>
        <a:off x="1289134" y="2556542"/>
        <a:ext cx="10097083" cy="715460"/>
      </dsp:txXfrm>
    </dsp:sp>
    <dsp:sp modelId="{07D7D3DE-FA84-475D-B6E8-C227D15CB97F}">
      <dsp:nvSpPr>
        <dsp:cNvPr id="0" name=""/>
        <dsp:cNvSpPr/>
      </dsp:nvSpPr>
      <dsp:spPr>
        <a:xfrm>
          <a:off x="136772" y="226216"/>
          <a:ext cx="894326" cy="894326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327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71D6F-3967-413A-B547-B1CFD663AC1A}">
      <dsp:nvSpPr>
        <dsp:cNvPr id="0" name=""/>
        <dsp:cNvSpPr/>
      </dsp:nvSpPr>
      <dsp:spPr>
        <a:xfrm>
          <a:off x="1131783" y="3573964"/>
          <a:ext cx="10254434" cy="715460"/>
        </a:xfrm>
        <a:prstGeom prst="rect">
          <a:avLst/>
        </a:prstGeom>
        <a:solidFill>
          <a:srgbClr val="F327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89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Проведена оцифровка </a:t>
          </a:r>
          <a:r>
            <a:rPr lang="ru-RU" sz="21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90</a:t>
          </a:r>
          <a:r>
            <a:rPr lang="ru-RU" sz="21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изданий из редкого фонда библиотеки. </a:t>
          </a:r>
          <a:r>
            <a:rPr lang="ru-RU" sz="21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Создана научно-образовательная лаборатория цифрового исследования редких изданий </a:t>
          </a:r>
          <a:endParaRPr lang="ru-RU" sz="2100" kern="1200" dirty="0"/>
        </a:p>
      </dsp:txBody>
      <dsp:txXfrm>
        <a:off x="1131783" y="3573964"/>
        <a:ext cx="10254434" cy="715460"/>
      </dsp:txXfrm>
    </dsp:sp>
    <dsp:sp modelId="{60AC020E-275F-4ECB-8E36-3F5940536278}">
      <dsp:nvSpPr>
        <dsp:cNvPr id="0" name=""/>
        <dsp:cNvSpPr/>
      </dsp:nvSpPr>
      <dsp:spPr>
        <a:xfrm>
          <a:off x="603249" y="3486613"/>
          <a:ext cx="894326" cy="894326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1C938-D744-4E8C-BE3F-6E50D4D58E52}">
      <dsp:nvSpPr>
        <dsp:cNvPr id="0" name=""/>
        <dsp:cNvSpPr/>
      </dsp:nvSpPr>
      <dsp:spPr>
        <a:xfrm>
          <a:off x="537734" y="4648894"/>
          <a:ext cx="10767113" cy="71546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89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Создана научно-образовательная лаборатория цифрового исследования редких изданий на базе библиотеки</a:t>
          </a:r>
        </a:p>
      </dsp:txBody>
      <dsp:txXfrm>
        <a:off x="537734" y="4648894"/>
        <a:ext cx="10767113" cy="715460"/>
      </dsp:txXfrm>
    </dsp:sp>
    <dsp:sp modelId="{181FC0CE-EED2-49DF-9ABB-2E19225B3C5A}">
      <dsp:nvSpPr>
        <dsp:cNvPr id="0" name=""/>
        <dsp:cNvSpPr/>
      </dsp:nvSpPr>
      <dsp:spPr>
        <a:xfrm>
          <a:off x="90571" y="4559461"/>
          <a:ext cx="894326" cy="8943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D2EB3-29DD-416B-BAC2-908192CFCD46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06370-835F-43FC-A449-5C74BEB8C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06370-835F-43FC-A449-5C74BEB8C8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6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06370-835F-43FC-A449-5C74BEB8C8E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92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B961-978B-4A21-8124-50C1A29E28C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7AF-AFC4-4FD0-9FCE-C6F39A0C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2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B961-978B-4A21-8124-50C1A29E28C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7AF-AFC4-4FD0-9FCE-C6F39A0C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0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B961-978B-4A21-8124-50C1A29E28C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7AF-AFC4-4FD0-9FCE-C6F39A0C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2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B961-978B-4A21-8124-50C1A29E28C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7AF-AFC4-4FD0-9FCE-C6F39A0C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6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B961-978B-4A21-8124-50C1A29E28C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7AF-AFC4-4FD0-9FCE-C6F39A0C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B961-978B-4A21-8124-50C1A29E28C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7AF-AFC4-4FD0-9FCE-C6F39A0C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B961-978B-4A21-8124-50C1A29E28C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7AF-AFC4-4FD0-9FCE-C6F39A0C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9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B961-978B-4A21-8124-50C1A29E28C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7AF-AFC4-4FD0-9FCE-C6F39A0C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8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B961-978B-4A21-8124-50C1A29E28C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7AF-AFC4-4FD0-9FCE-C6F39A0C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8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B961-978B-4A21-8124-50C1A29E28C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7AF-AFC4-4FD0-9FCE-C6F39A0C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7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B961-978B-4A21-8124-50C1A29E28C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A7AF-AFC4-4FD0-9FCE-C6F39A0C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7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B961-978B-4A21-8124-50C1A29E28C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9A7AF-AFC4-4FD0-9FCE-C6F39A0C9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2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hyperlink" Target="mailto:lstrikunowa@mail.ru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diagramDrawing" Target="../diagrams/drawing3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848" cy="7180732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CFD3F82-D968-174E-9E26-016C0E6DCA65}"/>
              </a:ext>
            </a:extLst>
          </p:cNvPr>
          <p:cNvSpPr txBox="1">
            <a:spLocks/>
          </p:cNvSpPr>
          <p:nvPr/>
        </p:nvSpPr>
        <p:spPr>
          <a:xfrm>
            <a:off x="275208" y="57520"/>
            <a:ext cx="9070019" cy="1945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современной библиотечно-информационной среды в вузе</a:t>
            </a:r>
          </a:p>
          <a:p>
            <a:pPr algn="l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(на примере реализации проекта)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542A26-42A8-4B0E-967C-97B0DC6C2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9" y="322732"/>
            <a:ext cx="1281546" cy="1236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193AA-9BE4-461E-B5F2-912836C943AA}"/>
              </a:ext>
            </a:extLst>
          </p:cNvPr>
          <p:cNvSpPr txBox="1"/>
          <p:nvPr/>
        </p:nvSpPr>
        <p:spPr>
          <a:xfrm>
            <a:off x="804560" y="5934541"/>
            <a:ext cx="4655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Стрикунова Лариса Игоревна,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к.э.н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Директор библиотеки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ПсковГУ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5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0BA3CBB-B1D7-4581-A949-0A04B9622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" b="122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9BF72-DDDF-4266-9D34-E7F6132A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7338"/>
            <a:ext cx="10515600" cy="1325563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327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БУДЕМ РАДЫ</a:t>
            </a:r>
            <a:br>
              <a:rPr lang="ru-RU" b="1" dirty="0">
                <a:solidFill>
                  <a:srgbClr val="F3273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b="1" dirty="0">
                <a:solidFill>
                  <a:srgbClr val="F327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СОТРУДНИЧЕСТВУ!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14A4E-11D4-4960-B9B5-F72F4AEB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486385"/>
            <a:ext cx="10168128" cy="17589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Стрикунова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Лариса Игоревна – директор библиотеки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ПсковГУ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lstrikunowa@mail.ru</a:t>
            </a:r>
            <a:endParaRPr lang="en-US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89113625643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1CCEE4-7340-4008-8459-2A86103C1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9" y="322732"/>
            <a:ext cx="1281546" cy="1236315"/>
          </a:xfrm>
          <a:prstGeom prst="rect">
            <a:avLst/>
          </a:prstGeom>
        </p:spPr>
      </p:pic>
      <p:pic>
        <p:nvPicPr>
          <p:cNvPr id="5" name="Рисунок 4" descr="Пользователь со сплошной заливкой">
            <a:extLst>
              <a:ext uri="{FF2B5EF4-FFF2-40B4-BE49-F238E27FC236}">
                <a16:creationId xmlns:a16="http://schemas.microsoft.com/office/drawing/2014/main" id="{E00B49D3-6E60-437E-B572-4B3126EFBA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8200" y="3500185"/>
            <a:ext cx="441960" cy="441960"/>
          </a:xfrm>
          <a:prstGeom prst="rect">
            <a:avLst/>
          </a:prstGeom>
        </p:spPr>
      </p:pic>
      <p:pic>
        <p:nvPicPr>
          <p:cNvPr id="10" name="Рисунок 9" descr="Конверт со сплошной заливкой">
            <a:extLst>
              <a:ext uri="{FF2B5EF4-FFF2-40B4-BE49-F238E27FC236}">
                <a16:creationId xmlns:a16="http://schemas.microsoft.com/office/drawing/2014/main" id="{F1591B18-7DE4-4B74-ADF8-498B5BFBA2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8200" y="3991621"/>
            <a:ext cx="441960" cy="441960"/>
          </a:xfrm>
          <a:prstGeom prst="rect">
            <a:avLst/>
          </a:prstGeom>
        </p:spPr>
      </p:pic>
      <p:pic>
        <p:nvPicPr>
          <p:cNvPr id="12" name="Рисунок 11" descr="Телефонная трубка со сплошной заливкой">
            <a:extLst>
              <a:ext uri="{FF2B5EF4-FFF2-40B4-BE49-F238E27FC236}">
                <a16:creationId xmlns:a16="http://schemas.microsoft.com/office/drawing/2014/main" id="{4B93FA97-678E-4AFB-8E16-4042DD1814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38200" y="4483058"/>
            <a:ext cx="441960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3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7D271-5896-4133-B620-5D6E6977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8876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Библиотечно-информационная среда  -важный компонент информационно-образовательной среды университета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B474EC-1BD5-42F2-9328-AD1D3DA79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305" y="365125"/>
            <a:ext cx="1286367" cy="1237595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C4F5C55-07ED-4DD5-AC09-50C78AE4F0FC}"/>
              </a:ext>
            </a:extLst>
          </p:cNvPr>
          <p:cNvGrpSpPr/>
          <p:nvPr/>
        </p:nvGrpSpPr>
        <p:grpSpPr>
          <a:xfrm>
            <a:off x="1500326" y="2112310"/>
            <a:ext cx="6668759" cy="863724"/>
            <a:chOff x="1017799" y="1821"/>
            <a:chExt cx="1727448" cy="863724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6E7DD22E-9AA0-4BC1-9151-9A9C3E6C9EAC}"/>
                </a:ext>
              </a:extLst>
            </p:cNvPr>
            <p:cNvSpPr/>
            <p:nvPr/>
          </p:nvSpPr>
          <p:spPr>
            <a:xfrm>
              <a:off x="1017799" y="1821"/>
              <a:ext cx="1727448" cy="863724"/>
            </a:xfrm>
            <a:prstGeom prst="roundRect">
              <a:avLst>
                <a:gd name="adj" fmla="val 10000"/>
              </a:avLst>
            </a:prstGeom>
            <a:solidFill>
              <a:srgbClr val="F3273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6BF6E23E-1DAB-4616-8BC4-1A5BBF9DE82B}"/>
                </a:ext>
              </a:extLst>
            </p:cNvPr>
            <p:cNvSpPr txBox="1"/>
            <p:nvPr/>
          </p:nvSpPr>
          <p:spPr>
            <a:xfrm>
              <a:off x="1043097" y="27119"/>
              <a:ext cx="1676852" cy="813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Информационно-образовательная среда  вуза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F947150-6CD1-47B9-AE23-34D4F0A9D611}"/>
              </a:ext>
            </a:extLst>
          </p:cNvPr>
          <p:cNvGrpSpPr/>
          <p:nvPr/>
        </p:nvGrpSpPr>
        <p:grpSpPr>
          <a:xfrm>
            <a:off x="4279037" y="3281614"/>
            <a:ext cx="3890048" cy="863724"/>
            <a:chOff x="1363288" y="1081476"/>
            <a:chExt cx="3866092" cy="863724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6926C4E-2C45-48E0-BEBC-414328269EAA}"/>
                </a:ext>
              </a:extLst>
            </p:cNvPr>
            <p:cNvSpPr/>
            <p:nvPr/>
          </p:nvSpPr>
          <p:spPr>
            <a:xfrm>
              <a:off x="1363288" y="1081476"/>
              <a:ext cx="3687203" cy="863724"/>
            </a:xfrm>
            <a:prstGeom prst="roundRect">
              <a:avLst>
                <a:gd name="adj" fmla="val 10000"/>
              </a:avLst>
            </a:prstGeom>
            <a:ln>
              <a:solidFill>
                <a:srgbClr val="F327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2E065DDD-4DD9-4E0B-B0BC-3F452383DD23}"/>
                </a:ext>
              </a:extLst>
            </p:cNvPr>
            <p:cNvSpPr txBox="1"/>
            <p:nvPr/>
          </p:nvSpPr>
          <p:spPr>
            <a:xfrm>
              <a:off x="1592773" y="1119680"/>
              <a:ext cx="3636607" cy="813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Библиотечно-информационная среда</a:t>
              </a:r>
              <a:endParaRPr lang="ru-RU" sz="1800" kern="1200" dirty="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F0CDDE-AD74-48CC-BFE0-AF8C4614D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957" y="2950736"/>
            <a:ext cx="2225454" cy="1429159"/>
          </a:xfrm>
          <a:prstGeom prst="rect">
            <a:avLst/>
          </a:prstGeom>
        </p:spPr>
      </p:pic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B2F70F17-1F2B-4818-ADA4-8F694FDD892B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3696449" y="3130888"/>
            <a:ext cx="730170" cy="435005"/>
          </a:xfrm>
          <a:prstGeom prst="bentConnector2">
            <a:avLst/>
          </a:prstGeom>
          <a:ln>
            <a:solidFill>
              <a:srgbClr val="F32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8C50B919-B351-45A0-93E0-194FD8419BC4}"/>
              </a:ext>
            </a:extLst>
          </p:cNvPr>
          <p:cNvSpPr/>
          <p:nvPr/>
        </p:nvSpPr>
        <p:spPr>
          <a:xfrm>
            <a:off x="957446" y="4489122"/>
            <a:ext cx="3951903" cy="193222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информационно-методической поддержки</a:t>
            </a:r>
          </a:p>
        </p:txBody>
      </p:sp>
      <p:sp>
        <p:nvSpPr>
          <p:cNvPr id="19" name="Стрелка: влево 18">
            <a:extLst>
              <a:ext uri="{FF2B5EF4-FFF2-40B4-BE49-F238E27FC236}">
                <a16:creationId xmlns:a16="http://schemas.microsoft.com/office/drawing/2014/main" id="{90790C2B-0131-4201-89AE-64462AB837BE}"/>
              </a:ext>
            </a:extLst>
          </p:cNvPr>
          <p:cNvSpPr/>
          <p:nvPr/>
        </p:nvSpPr>
        <p:spPr>
          <a:xfrm>
            <a:off x="5008340" y="4450918"/>
            <a:ext cx="4061389" cy="2088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Результат процесса информатизации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10691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7C394-8AD4-49AA-8F85-D6482246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9683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Информационный потенциал библиотеки вуза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7A205-80BE-440B-A5B3-AE2C99F0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018" y="288943"/>
            <a:ext cx="1286367" cy="1237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0CC1B-B399-4FE4-90B8-635FEC88BB8A}"/>
              </a:ext>
            </a:extLst>
          </p:cNvPr>
          <p:cNvSpPr txBox="1"/>
          <p:nvPr/>
        </p:nvSpPr>
        <p:spPr>
          <a:xfrm>
            <a:off x="1688974" y="2046774"/>
            <a:ext cx="868014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Фонды научной и учебной литературы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Электронный каталог, базы данных, справочно-библиографический аппарат библиотеки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Электронно-библиотечные системы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Автоматизированная информационная система (АИБС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МегаПро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»)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Репозиторий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Сотрудники библиотеки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682E2F-E528-499D-BF95-59C597DC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37" y="4275257"/>
            <a:ext cx="8077900" cy="487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9217CB-F3C3-462F-88A5-9628BF44E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975" y="3706249"/>
            <a:ext cx="8077900" cy="487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2225B7-E258-437D-9418-71A398449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975" y="3184764"/>
            <a:ext cx="8077900" cy="48772"/>
          </a:xfrm>
          <a:prstGeom prst="rect">
            <a:avLst/>
          </a:prstGeom>
          <a:ln w="12700"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2DA7B8F-B7B4-4F48-951C-BA3C27467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537" y="4868062"/>
            <a:ext cx="8077900" cy="487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2D222D-7FBA-44DC-997D-B1A9F64B6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537" y="2392023"/>
            <a:ext cx="8077900" cy="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4FFA0-F32E-4B53-B680-DFEDCF14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57" y="198590"/>
            <a:ext cx="7067550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Соответствие долгосрочным целям развития университета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127E1FD-0167-4823-ACD3-A61F3F2FF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205589"/>
              </p:ext>
            </p:extLst>
          </p:nvPr>
        </p:nvGraphicFramePr>
        <p:xfrm>
          <a:off x="7549904" y="2193965"/>
          <a:ext cx="4171041" cy="391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0584577-70B2-418D-9B70-FACA0C7495AC}"/>
              </a:ext>
            </a:extLst>
          </p:cNvPr>
          <p:cNvSpPr txBox="1"/>
          <p:nvPr/>
        </p:nvSpPr>
        <p:spPr>
          <a:xfrm>
            <a:off x="99441" y="2111225"/>
            <a:ext cx="230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EA0A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Стратегические задачи вуза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EA0A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295C3D-340E-45E1-A250-D3D52DB24223}"/>
              </a:ext>
            </a:extLst>
          </p:cNvPr>
          <p:cNvSpPr txBox="1"/>
          <p:nvPr/>
        </p:nvSpPr>
        <p:spPr>
          <a:xfrm>
            <a:off x="2342281" y="2159071"/>
            <a:ext cx="5577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Внедрить сетевые модели организации образовательного процесса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Стать центром притяжения  и формирования инициатив и проектов, связанных с развитием 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российско-белорусского межвузовского сотрудничества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Сформировать российско-белорусские научно-педагогические школы по направлениям Стратегии научно-технологического развития Союзного государства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F90FEB8-A873-44E4-906F-EA027AB8BBEA}"/>
              </a:ext>
            </a:extLst>
          </p:cNvPr>
          <p:cNvCxnSpPr>
            <a:cxnSpLocks/>
          </p:cNvCxnSpPr>
          <p:nvPr/>
        </p:nvCxnSpPr>
        <p:spPr>
          <a:xfrm>
            <a:off x="399525" y="2069567"/>
            <a:ext cx="7067550" cy="0"/>
          </a:xfrm>
          <a:prstGeom prst="line">
            <a:avLst/>
          </a:prstGeom>
          <a:ln>
            <a:solidFill>
              <a:srgbClr val="F32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C6C4583-7AA3-4359-A1A3-B3C0386C5FE4}"/>
              </a:ext>
            </a:extLst>
          </p:cNvPr>
          <p:cNvCxnSpPr>
            <a:cxnSpLocks/>
          </p:cNvCxnSpPr>
          <p:nvPr/>
        </p:nvCxnSpPr>
        <p:spPr>
          <a:xfrm>
            <a:off x="2033016" y="2753487"/>
            <a:ext cx="5238750" cy="0"/>
          </a:xfrm>
          <a:prstGeom prst="line">
            <a:avLst/>
          </a:prstGeom>
          <a:ln>
            <a:solidFill>
              <a:srgbClr val="F32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D57E820C-49BF-423D-84BE-BDAAB4A80A3D}"/>
              </a:ext>
            </a:extLst>
          </p:cNvPr>
          <p:cNvCxnSpPr>
            <a:cxnSpLocks/>
          </p:cNvCxnSpPr>
          <p:nvPr/>
        </p:nvCxnSpPr>
        <p:spPr>
          <a:xfrm>
            <a:off x="2033016" y="4106149"/>
            <a:ext cx="5238750" cy="0"/>
          </a:xfrm>
          <a:prstGeom prst="line">
            <a:avLst/>
          </a:prstGeom>
          <a:ln>
            <a:solidFill>
              <a:srgbClr val="F32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6BF9810-A535-4381-99B9-386B18EA544C}"/>
              </a:ext>
            </a:extLst>
          </p:cNvPr>
          <p:cNvCxnSpPr>
            <a:cxnSpLocks/>
          </p:cNvCxnSpPr>
          <p:nvPr/>
        </p:nvCxnSpPr>
        <p:spPr>
          <a:xfrm>
            <a:off x="2064143" y="5171891"/>
            <a:ext cx="5238750" cy="0"/>
          </a:xfrm>
          <a:prstGeom prst="line">
            <a:avLst/>
          </a:prstGeom>
          <a:ln>
            <a:solidFill>
              <a:srgbClr val="F32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44156639-3787-4F39-97A6-1BD56BE3C5FE}"/>
              </a:ext>
            </a:extLst>
          </p:cNvPr>
          <p:cNvCxnSpPr>
            <a:cxnSpLocks/>
          </p:cNvCxnSpPr>
          <p:nvPr/>
        </p:nvCxnSpPr>
        <p:spPr>
          <a:xfrm>
            <a:off x="2064143" y="6022918"/>
            <a:ext cx="5238750" cy="0"/>
          </a:xfrm>
          <a:prstGeom prst="line">
            <a:avLst/>
          </a:prstGeom>
          <a:ln>
            <a:solidFill>
              <a:srgbClr val="F32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3463C3-6BCA-4719-9103-208A65D3A0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9" y="322732"/>
            <a:ext cx="1281546" cy="12363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96719C-2923-4806-A5F6-617CA4E9144B}"/>
              </a:ext>
            </a:extLst>
          </p:cNvPr>
          <p:cNvSpPr txBox="1"/>
          <p:nvPr/>
        </p:nvSpPr>
        <p:spPr>
          <a:xfrm>
            <a:off x="2342281" y="5287280"/>
            <a:ext cx="6462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Стать местом притяжения для активной молодёжи 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региона</a:t>
            </a:r>
          </a:p>
        </p:txBody>
      </p:sp>
    </p:spTree>
    <p:extLst>
      <p:ext uri="{BB962C8B-B14F-4D97-AF65-F5344CB8AC3E}">
        <p14:creationId xmlns:p14="http://schemas.microsoft.com/office/powerpoint/2010/main" val="190749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A9F0A9B-C0C7-4803-A8B2-36D62EF93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" b="122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839DD50-4237-4819-8E04-28629F8EFD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108647"/>
              </p:ext>
            </p:extLst>
          </p:nvPr>
        </p:nvGraphicFramePr>
        <p:xfrm>
          <a:off x="1468581" y="257934"/>
          <a:ext cx="9254837" cy="635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718AC5-F7DD-4BD9-B80D-25AF14B74F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5641" y="4592408"/>
            <a:ext cx="1640717" cy="1685193"/>
          </a:xfrm>
          <a:prstGeom prst="rect">
            <a:avLst/>
          </a:prstGeom>
        </p:spPr>
      </p:pic>
      <p:sp>
        <p:nvSpPr>
          <p:cNvPr id="3" name="Стрелка: изогнутая вправо 2">
            <a:extLst>
              <a:ext uri="{FF2B5EF4-FFF2-40B4-BE49-F238E27FC236}">
                <a16:creationId xmlns:a16="http://schemas.microsoft.com/office/drawing/2014/main" id="{2DDA8034-F345-46A7-A5EE-EB9C58753532}"/>
              </a:ext>
            </a:extLst>
          </p:cNvPr>
          <p:cNvSpPr/>
          <p:nvPr/>
        </p:nvSpPr>
        <p:spPr>
          <a:xfrm>
            <a:off x="4603065" y="2549237"/>
            <a:ext cx="672576" cy="1431636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изогнутая вправо 8">
            <a:extLst>
              <a:ext uri="{FF2B5EF4-FFF2-40B4-BE49-F238E27FC236}">
                <a16:creationId xmlns:a16="http://schemas.microsoft.com/office/drawing/2014/main" id="{160A96A6-F839-421F-B3E0-480DC64A0992}"/>
              </a:ext>
            </a:extLst>
          </p:cNvPr>
          <p:cNvSpPr/>
          <p:nvPr/>
        </p:nvSpPr>
        <p:spPr>
          <a:xfrm rot="10800000">
            <a:off x="6916358" y="2481943"/>
            <a:ext cx="672576" cy="1431636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BDDDEC-179A-4114-9483-C801B9E826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9" y="322732"/>
            <a:ext cx="1281546" cy="12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EB1880-17CA-4DA5-B75A-1D048030B65B}"/>
              </a:ext>
            </a:extLst>
          </p:cNvPr>
          <p:cNvSpPr/>
          <p:nvPr/>
        </p:nvSpPr>
        <p:spPr>
          <a:xfrm>
            <a:off x="8636000" y="-9523"/>
            <a:ext cx="3556000" cy="6867523"/>
          </a:xfrm>
          <a:prstGeom prst="rect">
            <a:avLst/>
          </a:prstGeom>
          <a:solidFill>
            <a:srgbClr val="F32735"/>
          </a:solidFill>
          <a:ln>
            <a:solidFill>
              <a:srgbClr val="F32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39E55-90B2-44A8-9B55-402039E5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676" y="419515"/>
            <a:ext cx="8531441" cy="11456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Продукты проекта</a:t>
            </a:r>
            <a:b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«Цифровая библиотека»2023г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CD1F0B-90A5-4740-848C-5EB121A28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65" y="76161"/>
            <a:ext cx="3373514" cy="22823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134E91-CA0F-4545-A6AC-F258840FB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65" y="2386486"/>
            <a:ext cx="3373514" cy="21306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55BE4-E462-420C-9CA5-85FA053EC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065" y="4543051"/>
            <a:ext cx="3373514" cy="2238788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6125CC2-6829-4268-93B8-586A1ABF7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277656"/>
              </p:ext>
            </p:extLst>
          </p:nvPr>
        </p:nvGraphicFramePr>
        <p:xfrm>
          <a:off x="0" y="1569005"/>
          <a:ext cx="7998691" cy="507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171C95-8E95-4A99-A23F-97D274BE98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574" y="2148195"/>
            <a:ext cx="867388" cy="8673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09078C-3426-4C87-BF01-E3AAFA9046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74" y="5194333"/>
            <a:ext cx="867388" cy="8673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485E8F-95DC-4528-A088-CE17BA2787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74" y="3671264"/>
            <a:ext cx="867388" cy="8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46977F4-552C-497A-9835-783595B32557}"/>
              </a:ext>
            </a:extLst>
          </p:cNvPr>
          <p:cNvGrpSpPr/>
          <p:nvPr/>
        </p:nvGrpSpPr>
        <p:grpSpPr>
          <a:xfrm>
            <a:off x="306366" y="2042615"/>
            <a:ext cx="5236837" cy="3994641"/>
            <a:chOff x="3381040" y="2501485"/>
            <a:chExt cx="4979134" cy="2529364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BD80D7B-98B8-4E5C-B0CF-60A54E124646}"/>
                </a:ext>
              </a:extLst>
            </p:cNvPr>
            <p:cNvGrpSpPr/>
            <p:nvPr/>
          </p:nvGrpSpPr>
          <p:grpSpPr>
            <a:xfrm>
              <a:off x="3381040" y="2501485"/>
              <a:ext cx="4746622" cy="2529364"/>
              <a:chOff x="3381040" y="2501485"/>
              <a:chExt cx="4746622" cy="2529364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C1D2E25A-37AC-49F3-968D-578AF33CC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040" y="4559411"/>
                <a:ext cx="647448" cy="471438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11CFBAFF-D767-4273-9BF3-A61F1D75D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040" y="3942907"/>
                <a:ext cx="675602" cy="471438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2135EE8E-2F33-4A26-8BFE-B6A62262B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0410" y="3190594"/>
                <a:ext cx="646232" cy="607247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C21AF934-8EAB-4B7B-BFA1-26A35B1FCA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5116" y="2501485"/>
                <a:ext cx="647448" cy="544043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D554AA-3AF3-4B60-BB61-325941ED583E}"/>
                  </a:ext>
                </a:extLst>
              </p:cNvPr>
              <p:cNvSpPr txBox="1"/>
              <p:nvPr/>
            </p:nvSpPr>
            <p:spPr>
              <a:xfrm>
                <a:off x="4187572" y="3289592"/>
                <a:ext cx="3940090" cy="40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дополнительные знания и навыки</a:t>
                </a:r>
                <a:endParaRPr lang="ru-RU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60DBA4-BB71-448C-A6A0-B4DFA65090CF}"/>
                </a:ext>
              </a:extLst>
            </p:cNvPr>
            <p:cNvSpPr txBox="1"/>
            <p:nvPr/>
          </p:nvSpPr>
          <p:spPr>
            <a:xfrm>
              <a:off x="4173494" y="3974984"/>
              <a:ext cx="4186680" cy="409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Verdana" panose="020B0604030504040204" pitchFamily="34" charset="0"/>
                  <a:ea typeface="Verdana" panose="020B0604030504040204" pitchFamily="34" charset="0"/>
                </a:rPr>
                <a:t>автоматизация библиотечных процессов </a:t>
              </a:r>
              <a:endParaRPr lang="ru-R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E6C1AC-5DFF-4E78-924F-8F6E13947D0E}"/>
                </a:ext>
              </a:extLst>
            </p:cNvPr>
            <p:cNvSpPr txBox="1"/>
            <p:nvPr/>
          </p:nvSpPr>
          <p:spPr>
            <a:xfrm>
              <a:off x="4173494" y="4590504"/>
              <a:ext cx="4186680" cy="409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Verdana" panose="020B0604030504040204" pitchFamily="34" charset="0"/>
                  <a:ea typeface="Verdana" panose="020B0604030504040204" pitchFamily="34" charset="0"/>
                </a:rPr>
                <a:t>применение форматов, интересных молодежи</a:t>
              </a:r>
              <a:endParaRPr lang="ru-RU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29C4F4-D802-4AB9-B224-13B6B282645C}"/>
                </a:ext>
              </a:extLst>
            </p:cNvPr>
            <p:cNvSpPr txBox="1"/>
            <p:nvPr/>
          </p:nvSpPr>
          <p:spPr>
            <a:xfrm>
              <a:off x="4173494" y="2501485"/>
              <a:ext cx="4186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Verdana" panose="020B0604030504040204" pitchFamily="34" charset="0"/>
                  <a:ea typeface="Verdana" panose="020B0604030504040204" pitchFamily="34" charset="0"/>
                </a:rPr>
                <a:t>личностный и профессиональный рост сотрудников библиотеки</a:t>
              </a:r>
              <a:endParaRPr lang="ru-RU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FB627F2-B6B4-41B1-85E1-130F53512B7D}"/>
              </a:ext>
            </a:extLst>
          </p:cNvPr>
          <p:cNvSpPr txBox="1"/>
          <p:nvPr/>
        </p:nvSpPr>
        <p:spPr>
          <a:xfrm>
            <a:off x="6153384" y="1864749"/>
            <a:ext cx="5732250" cy="4355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2700" marR="5080" algn="ctr">
              <a:spcBef>
                <a:spcPts val="500"/>
              </a:spcBef>
            </a:pPr>
            <a:r>
              <a:rPr lang="ru-RU" sz="2400" b="1" dirty="0">
                <a:solidFill>
                  <a:srgbClr val="F32735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Эффекты на уровне вуза</a:t>
            </a:r>
            <a:endParaRPr lang="ru-RU" sz="800" b="1" dirty="0">
              <a:solidFill>
                <a:srgbClr val="F32735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12700" marR="5080" algn="ctr">
              <a:spcBef>
                <a:spcPts val="500"/>
              </a:spcBef>
            </a:pPr>
            <a:endParaRPr lang="en-US" sz="1000" b="1" dirty="0">
              <a:solidFill>
                <a:srgbClr val="F32735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298450" marR="5080" indent="-285750">
              <a:spcBef>
                <a:spcPts val="500"/>
              </a:spcBef>
              <a:buClr>
                <a:srgbClr val="F32735"/>
              </a:buClr>
              <a:buSzPct val="160000"/>
              <a:buFont typeface="Wingdings" panose="05000000000000000000" pitchFamily="2" charset="2"/>
              <a:buChar char="ü"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сократилось время на выполнение ряда операций (введение электронного читательского билета /смарт-карта прохода в вуз/, чат-бот «Виртуальный библиотекарь»)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12700" marR="5080">
              <a:spcBef>
                <a:spcPts val="500"/>
              </a:spcBef>
              <a:buClr>
                <a:srgbClr val="F32735"/>
              </a:buClr>
              <a:buSzPct val="160000"/>
            </a:pP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298450" marR="5080" indent="-285750">
              <a:spcBef>
                <a:spcPts val="500"/>
              </a:spcBef>
              <a:buClr>
                <a:srgbClr val="F32735"/>
              </a:buClr>
              <a:buSzPct val="160000"/>
              <a:buFont typeface="Wingdings" panose="05000000000000000000" pitchFamily="2" charset="2"/>
              <a:buChar char="ü"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созданы технические условия для размещения на сайте библиотеки цифровой коллекции образовательно-просветительского контента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298450" marR="5080" indent="-285750">
              <a:spcBef>
                <a:spcPts val="500"/>
              </a:spcBef>
              <a:buClr>
                <a:srgbClr val="F32735"/>
              </a:buClr>
              <a:buSzPct val="160000"/>
              <a:buFont typeface="Wingdings" panose="05000000000000000000" pitchFamily="2" charset="2"/>
              <a:buChar char="ü"/>
            </a:pP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298450" marR="5080" indent="-285750">
              <a:spcBef>
                <a:spcPts val="500"/>
              </a:spcBef>
              <a:buClr>
                <a:srgbClr val="F32735"/>
              </a:buClr>
              <a:buSzPct val="160000"/>
              <a:buFont typeface="Wingdings" panose="05000000000000000000" pitchFamily="2" charset="2"/>
              <a:buChar char="ü"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более 10 просветительских интерактивных проектов</a:t>
            </a:r>
          </a:p>
        </p:txBody>
      </p:sp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18308029-4A7C-4189-B386-20D8D03A480B}"/>
              </a:ext>
            </a:extLst>
          </p:cNvPr>
          <p:cNvSpPr/>
          <p:nvPr/>
        </p:nvSpPr>
        <p:spPr>
          <a:xfrm>
            <a:off x="5353075" y="3500836"/>
            <a:ext cx="655668" cy="1082864"/>
          </a:xfrm>
          <a:prstGeom prst="chevron">
            <a:avLst/>
          </a:prstGeom>
          <a:solidFill>
            <a:srgbClr val="F32735"/>
          </a:solidFill>
          <a:ln>
            <a:solidFill>
              <a:srgbClr val="F32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906EACA6-03C7-4DEB-9B72-0FE5D2A2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16" y="419515"/>
            <a:ext cx="7535057" cy="8216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Изменения в библиотечной сфере университета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8BB39FF-B38E-4D47-A0E7-F4F895DF51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9" y="322732"/>
            <a:ext cx="1281546" cy="12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8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39E55-90B2-44A8-9B55-402039E5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36" y="168389"/>
            <a:ext cx="9985210" cy="81739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Продукты проекта</a:t>
            </a:r>
            <a:b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«Знание в цифре»2024г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6125CC2-6829-4268-93B8-586A1ABF7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413573"/>
              </p:ext>
            </p:extLst>
          </p:nvPr>
        </p:nvGraphicFramePr>
        <p:xfrm>
          <a:off x="154753" y="1136144"/>
          <a:ext cx="11386218" cy="5721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293165-6669-4752-AF18-5AC71F9DC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6198" y="168389"/>
            <a:ext cx="849603" cy="8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2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5B9D861-F511-4FFE-88CB-ABD1D163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371589"/>
            <a:ext cx="10086810" cy="81739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Другие инициативы библиотеки в рамках решения стратегических целей вуза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103BF3-D953-4D65-BD05-648C00681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46" y="2145723"/>
            <a:ext cx="9394908" cy="3728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2E2D3-DBC2-4192-AB69-B426D6CAF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454" y="271263"/>
            <a:ext cx="1077810" cy="10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4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358</Words>
  <Application>Microsoft Office PowerPoint</Application>
  <PresentationFormat>Широкоэкранный</PresentationFormat>
  <Paragraphs>77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Библиотечно-информационная среда  -важный компонент информационно-образовательной среды университета</vt:lpstr>
      <vt:lpstr>Информационный потенциал библиотеки вуза</vt:lpstr>
      <vt:lpstr>Соответствие долгосрочным целям развития университета</vt:lpstr>
      <vt:lpstr>Презентация PowerPoint</vt:lpstr>
      <vt:lpstr>Продукты проекта «Цифровая библиотека»2023г</vt:lpstr>
      <vt:lpstr>Изменения в библиотечной сфере университета</vt:lpstr>
      <vt:lpstr>Продукты проекта «Знание в цифре»2024г</vt:lpstr>
      <vt:lpstr>Другие инициативы библиотеки в рамках решения стратегических целей вуза</vt:lpstr>
      <vt:lpstr>БУДЕМ РАДЫ СОТРУДНИЧЕСТВУ!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Отдел проектов и грантов</dc:creator>
  <cp:lastModifiedBy>tribunauser</cp:lastModifiedBy>
  <cp:revision>151</cp:revision>
  <dcterms:created xsi:type="dcterms:W3CDTF">2023-01-27T11:44:18Z</dcterms:created>
  <dcterms:modified xsi:type="dcterms:W3CDTF">2025-03-25T06:41:04Z</dcterms:modified>
</cp:coreProperties>
</file>