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yne" panose="020B0604020202020204" charset="0"/>
      <p:regular r:id="rId15"/>
    </p:embeddedFont>
    <p:embeddedFont>
      <p:font typeface="Syne Extra Bold" panose="020B0604020202020204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15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93852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РОЛЬ НАУЧНОЙ ЭТИКИ В ЭПОХУ ИСКУССТВЕННОГО ИНТЕЛЛЕКТА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69130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Эпоха искусственного интеллекта (ИИ) открывает беспрецедентные возможности, но и несет значительные этические вызовы. Научная этика становится компасом, направляющим развитие ИИ в русло, отвечающее интересам человечества, обеспечивая справедливость, прозрачность и ответственность.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55570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6563320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538793"/>
            <a:ext cx="338066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by Lela Chkhutiashvili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76663"/>
            <a:ext cx="79599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Что такое научная этика?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524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Определение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33562"/>
            <a:ext cx="463604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Научная этика – это совокупность моральных принципов и норм, регулирующих поведение ученых и исследователей.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2634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Честность и объективность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6854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Ответственность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91073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Прозрачность и открытость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3152418"/>
            <a:ext cx="38647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Важность в контексте ИИ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3733562"/>
            <a:ext cx="48061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Ошибки или злоупотребления в разработке и применении ИИ могут иметь масштабные и долгосрочные последствия.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02634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Дискриминация и предвзятость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46854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Нарушение конфиденциальности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91073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Автономия и контроль</a:t>
            </a:r>
            <a:endParaRPr lang="en-US" sz="1750" dirty="0"/>
          </a:p>
        </p:txBody>
      </p:sp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11DF80BC-38E3-45D0-B87F-C024DDAC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126" y="123634"/>
            <a:ext cx="2347274" cy="8105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818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Ключевые этические вызовы в эпоху ИИ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610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803565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76105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Предвзятость и справедливость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605808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Как обеспечить, чтобы алгоритмы ИИ были справедливыми и не дискриминировали определенные группы людей?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27610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2803565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276105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Прозрачность и объяснимость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3605808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Как сделать алгоритмы ИИ более понятными и объяснимыми для пользователей?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626518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630769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6265188"/>
            <a:ext cx="51696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Ответственность и подотчетность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755606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Кто несет ответственность за ошибки и сбои в работе систем ИИ?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25334"/>
            <a:ext cx="79284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Другие этические вызовы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674275"/>
            <a:ext cx="4196358" cy="2765227"/>
          </a:xfrm>
          <a:prstGeom prst="roundRect">
            <a:avLst>
              <a:gd name="adj" fmla="val 3445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4908709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Приватность и конфиденциальность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753457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Как защитить персональные данные в эпоху больших данных и машинного обучения?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4674275"/>
            <a:ext cx="4196358" cy="2765227"/>
          </a:xfrm>
          <a:prstGeom prst="roundRect">
            <a:avLst>
              <a:gd name="adj" fmla="val 3445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4908709"/>
            <a:ext cx="34668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Автономия и контроль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399127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Как обеспечить достаточный человеческий контроль над автономными системами ИИ?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4674275"/>
            <a:ext cx="4196358" cy="2765227"/>
          </a:xfrm>
          <a:prstGeom prst="roundRect">
            <a:avLst>
              <a:gd name="adj" fmla="val 3445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4908709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Воздействие на рынок труда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753457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Как смягчить негативные последствия автоматизации и обеспечить справедливое распределение благ?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812" y="613529"/>
            <a:ext cx="7582376" cy="1394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Роль научной этики в решении вызовов ИИ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12" y="2342555"/>
            <a:ext cx="1115497" cy="19907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30874" y="2565559"/>
            <a:ext cx="6132314" cy="696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Разработка этических принципов и стандартов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30874" y="3396377"/>
            <a:ext cx="6132314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Научное сообщество должно участвовать в разработке принципов, регулирующих ИИ.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12" y="4333280"/>
            <a:ext cx="1115497" cy="164222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30874" y="4556284"/>
            <a:ext cx="3736419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Образование и обучение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30874" y="5038606"/>
            <a:ext cx="6132314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Необходимы образовательные программы для обучения этическим принципам.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12" y="5975509"/>
            <a:ext cx="1115497" cy="164222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30874" y="6198513"/>
            <a:ext cx="4550807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Проведение этических оценок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30874" y="6680835"/>
            <a:ext cx="6132314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Перед внедрением систем ИИ необходимо проводить этические оценки.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7144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Дальнейшие шаги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47824"/>
            <a:ext cx="3785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Развитие прозрачных алгоритмов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2573"/>
            <a:ext cx="3785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Научные исследования должны быть направлены на разработку более прозрачных алгоритмов ИИ.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1411" y="420909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233851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Создание механизмов подотчетности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078599"/>
            <a:ext cx="3898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Необходимо разработать механизмы, обеспечивающие подотчетность разработчиков и пользователей ИИ.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70307" y="3258026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4870371"/>
            <a:ext cx="3898821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Повышение осведомленности общества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6069449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Важно информировать общественность о возможностях и рисках, связанных с ИИ.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94533" y="598420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3</a:t>
            </a:r>
            <a:endParaRPr lang="en-US" sz="2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8374"/>
            <a:ext cx="119943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Научная этика как основа развития ИИ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440781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894886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667595"/>
            <a:ext cx="32629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Этические принципы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158014"/>
            <a:ext cx="75217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Обеспечивают создание технологий, приносящих пользу обществу.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6D9121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861078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315182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087892"/>
            <a:ext cx="33861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Защита прав и свобод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578310"/>
            <a:ext cx="781276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Гарантируют, что технологии не ущемляют права и свободы человека.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152787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6D9121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5281374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508188"/>
            <a:ext cx="32871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7E5D8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Устойчивое развитие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99860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Способствуют справедливому и устойчивому развитию.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0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60025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Эпоха ИИ требует повышенного внимания к вопросам научной этики. Применение этических принципов позволит создать технологии, которые будут приносить пользу обществу, не ущемлять права и свободы человека и способствовать справедливому и устойчивому развитию.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2968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Научная этика должна стать неотъемлемой частью процесса разработки и внедрения ИИ, обеспечивая ответственный и этичный подход к развитию этой революционной технологии.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406</Words>
  <Application>Microsoft Office PowerPoint</Application>
  <PresentationFormat>Произвольный</PresentationFormat>
  <Paragraphs>63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Syne Extra Bold</vt:lpstr>
      <vt:lpstr>Arial</vt:lpstr>
      <vt:lpstr>Syne Bold</vt:lpstr>
      <vt:lpstr>Syne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Lela Chhutiashvili</cp:lastModifiedBy>
  <cp:revision>2</cp:revision>
  <dcterms:created xsi:type="dcterms:W3CDTF">2025-03-23T15:23:03Z</dcterms:created>
  <dcterms:modified xsi:type="dcterms:W3CDTF">2025-03-23T15:30:36Z</dcterms:modified>
</cp:coreProperties>
</file>