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85"/>
  </p:normalViewPr>
  <p:slideViewPr>
    <p:cSldViewPr snapToGrid="0" snapToObjects="1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1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1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526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8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235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34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92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8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92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95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4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6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6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20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3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6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54C347-791F-B246-BC4B-03C6262A2B26}" type="datetimeFigureOut">
              <a:rPr lang="ru-RU" smtClean="0"/>
              <a:t>вс 26.04.20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DE5A0-698A-A54C-9F2F-745329BDC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409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754231-62A6-E94A-94B9-C9A529BD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4" y="180607"/>
            <a:ext cx="9494983" cy="55308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CA090-62E1-7145-BBF4-AA7D6F27B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384" y="450273"/>
            <a:ext cx="8825658" cy="3329581"/>
          </a:xfrm>
        </p:spPr>
        <p:txBody>
          <a:bodyPr/>
          <a:lstStyle/>
          <a:p>
            <a:r>
              <a:rPr lang="ru-RU" sz="5400" b="1" cap="all" dirty="0"/>
              <a:t>Г</a:t>
            </a:r>
            <a:r>
              <a:rPr lang="en" sz="5400" b="1" cap="all" dirty="0"/>
              <a:t>OPO</a:t>
            </a:r>
            <a:r>
              <a:rPr lang="ru-RU" sz="5400" b="1" cap="all" dirty="0"/>
              <a:t>Д-ГЕРОЙ</a:t>
            </a:r>
            <a:br>
              <a:rPr lang="ru-RU" sz="5400" b="1" cap="all" dirty="0"/>
            </a:br>
            <a:r>
              <a:rPr lang="ru-RU" sz="5400" b="1" cap="all" dirty="0"/>
              <a:t>НОВОРОССИЙСК</a:t>
            </a:r>
            <a:br>
              <a:rPr lang="ru-RU" sz="5400" b="1" cap="all" dirty="0"/>
            </a:br>
            <a:r>
              <a:rPr lang="ru-RU" sz="5400" b="1" dirty="0"/>
              <a:t>ГОРОД-ПОРТ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753543-811A-3B44-8EAF-1FC2683F3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7044" y="5920243"/>
            <a:ext cx="1671372" cy="487484"/>
          </a:xfrm>
        </p:spPr>
        <p:txBody>
          <a:bodyPr/>
          <a:lstStyle/>
          <a:p>
            <a:r>
              <a:rPr lang="ru-RU" dirty="0"/>
              <a:t>314 группа</a:t>
            </a:r>
          </a:p>
        </p:txBody>
      </p:sp>
    </p:spTree>
    <p:extLst>
      <p:ext uri="{BB962C8B-B14F-4D97-AF65-F5344CB8AC3E}">
        <p14:creationId xmlns:p14="http://schemas.microsoft.com/office/powerpoint/2010/main" val="26202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EDAB2-11BE-F349-A40E-73AF3656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1941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2A3440-2610-854B-A53B-D44BE487C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152983"/>
            <a:ext cx="8946541" cy="4195481"/>
          </a:xfrm>
        </p:spPr>
        <p:txBody>
          <a:bodyPr>
            <a:normAutofit/>
          </a:bodyPr>
          <a:lstStyle/>
          <a:p>
            <a:r>
              <a:rPr lang="ru-RU" sz="1700" dirty="0"/>
              <a:t>Мирная жизнь Новороссийска, как и многих других городов и сёл нашей Родины, остановилась 22 июня 1941 года. В первые же дни войны город стал важным стратегическим пунктом. В ноябре 1941 года сюда был переведён основной состав штаба Черноморского флота, военные корабли которого сыграли не последнюю роль в освобождении Новороссийска и всего Черноморского побережья от немецких захватчиков. А через Новороссийский морской порт фронт снабжался боеприпасами, снарядами, необходимым снаряжением. Отсюда происходила эвакуация предприятий в глубь страны, портовые доки перерабатывали миллионы тонн грузов.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2CB418-11EC-1543-83BB-CEE736A27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62" y="3922144"/>
            <a:ext cx="3915250" cy="2638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5EBBBD-33F3-454F-8803-A95EFA05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89" y="3824833"/>
            <a:ext cx="4013461" cy="283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01BEC-439C-9544-B8C0-D5125BBF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1942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0FB32-E5A6-A945-9800-05747FE33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152983"/>
            <a:ext cx="7435031" cy="4195481"/>
          </a:xfrm>
        </p:spPr>
        <p:txBody>
          <a:bodyPr>
            <a:normAutofit/>
          </a:bodyPr>
          <a:lstStyle/>
          <a:p>
            <a:r>
              <a:rPr lang="ru-RU" sz="1700" dirty="0"/>
              <a:t>Наступление на Новороссийск вермахт начал 19 августа. Но с ходу взять город не получилось. Пять тысяч молодых солдат 103-й курсантской стрелковой бригады держали оборону больше двух недель. Для защиты города был создан Новороссийский оборонительный район. В городе активно создавались отряды народного ополчения, было построено более 200 огневых оборонных точек и командных пунктов, была оборудована полоса противотанковых и противопехотных препятствий... Но несмотря на героические усилия защитников Новороссийска, силы были неравными. Шестого сентября гитлеровцы всё-таки ворвались в Новороссийск и в течение ближайших нескольких дней заняли почти весь город.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C112CD-DBCD-554C-A6E4-816D690D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91" y="4430250"/>
            <a:ext cx="3640881" cy="2148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606308-0B0C-4346-BAA9-3BFBD847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056" y="2033923"/>
            <a:ext cx="3799555" cy="260269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C3AC3A-1F82-2A4F-830E-076030EB92FF}"/>
              </a:ext>
            </a:extLst>
          </p:cNvPr>
          <p:cNvSpPr/>
          <p:nvPr/>
        </p:nvSpPr>
        <p:spPr>
          <a:xfrm>
            <a:off x="8151055" y="4636618"/>
            <a:ext cx="37995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FedraSansPro-Book"/>
              </a:rPr>
              <a:t>Стена Дворца культуры цементников со следами от обстрелов в первые дни Великой Отечественной войны 1941-1945 гг.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6512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812FD-F297-FF46-9543-0486520C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85" y="227759"/>
            <a:ext cx="9404723" cy="1400530"/>
          </a:xfrm>
        </p:spPr>
        <p:txBody>
          <a:bodyPr/>
          <a:lstStyle/>
          <a:p>
            <a:r>
              <a:rPr lang="ru-RU" i="1" dirty="0"/>
              <a:t>1943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CC083-3888-2640-8E93-53A1E5F3E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15" y="1152983"/>
            <a:ext cx="8946541" cy="4195481"/>
          </a:xfrm>
        </p:spPr>
        <p:txBody>
          <a:bodyPr>
            <a:normAutofit/>
          </a:bodyPr>
          <a:lstStyle/>
          <a:p>
            <a:r>
              <a:rPr lang="ru-RU" sz="1700" dirty="0"/>
              <a:t>Первое наступление советских войск в направлении приморского города началось 10 января. Но из-за плохой подготовки закончилось полным провалом. Советские солдаты не смогли прорвать немецкую оборону. А когда вермахт перебросил в Новороссийск свою 17-ю армию, сдвинуть фашистов с места у советских солдат не было никакой возможности, даже при поддержке флота.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92763-13CE-9E4C-B0A6-371D29075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77" y="2652786"/>
            <a:ext cx="2614881" cy="39774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64D9B1-9C28-1D42-9EB9-F1CAB7BCE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70" y="2960016"/>
            <a:ext cx="4336687" cy="288389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4F5909-1098-2A49-A557-52EA588056C7}"/>
              </a:ext>
            </a:extLst>
          </p:cNvPr>
          <p:cNvSpPr/>
          <p:nvPr/>
        </p:nvSpPr>
        <p:spPr>
          <a:xfrm>
            <a:off x="1377170" y="5843913"/>
            <a:ext cx="6096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00" dirty="0">
                <a:latin typeface="FedraSansPro-Book"/>
              </a:rPr>
              <a:t>Памятник защитникам Новороссийска рядом с Дворцом культуры цементников, разрушенным в первые дни Великой Отечественной войны 1941-1945 гг.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7378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15AF5-C92B-654B-9276-85734A2D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1943 год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A7BA5-E5F8-4147-81BF-39C414F86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297275"/>
            <a:ext cx="6562211" cy="4760929"/>
          </a:xfrm>
        </p:spPr>
        <p:txBody>
          <a:bodyPr>
            <a:normAutofit/>
          </a:bodyPr>
          <a:lstStyle/>
          <a:p>
            <a:r>
              <a:rPr lang="ru-RU" sz="1700" dirty="0"/>
              <a:t>4 февраля на южном рубеже Новороссийска, в районе населенного пункта </a:t>
            </a:r>
            <a:r>
              <a:rPr lang="ru-RU" sz="1700" dirty="0" err="1"/>
              <a:t>Станички</a:t>
            </a:r>
            <a:r>
              <a:rPr lang="ru-RU" sz="1700" dirty="0"/>
              <a:t>, высадился морской десант, возглавляемый майором Цезарем </a:t>
            </a:r>
            <a:r>
              <a:rPr lang="ru-RU" sz="1700" dirty="0" err="1"/>
              <a:t>Кунниковым</a:t>
            </a:r>
            <a:r>
              <a:rPr lang="ru-RU" sz="1700" dirty="0"/>
              <a:t>. Плацдарм площадью около 30 квадратных километров, который заняли советские воины, вошёл в историю Великой Отечественной войны под названием «Малая земля». Этот клочок земли стал настоящей передовой, но без тыла. С одной стороны — враг, с другой — море. Самоотверженные советские солдаты держали оборону этого участка города 225 дней. Окончательно выбить фашистов из Новороссийска удалось лишь в сентябре ударом трёх родов войск — авиации, флота и сухопутных частей Красной армии. Победа под Новороссийском привела к изгнанию врага со всего Таманского полуострова.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25BB50-8231-FE4E-9F93-EE5DEE4C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18" y="1733211"/>
            <a:ext cx="4196087" cy="26540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7E3546-E8F9-1244-8698-5EE2D85EB9D9}"/>
              </a:ext>
            </a:extLst>
          </p:cNvPr>
          <p:cNvSpPr/>
          <p:nvPr/>
        </p:nvSpPr>
        <p:spPr>
          <a:xfrm>
            <a:off x="7658118" y="4387236"/>
            <a:ext cx="41960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FedraSansPro-Book"/>
              </a:rPr>
              <a:t>Скульптурная группа «Десант» - часть памятника героям Великой Отечественной войны 1941-1945 гг. на территории мемориального комплекса «Малая земля»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7395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DB5DF-146D-5849-8FD9-4D7C7F75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«Малая земля»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8DDDAF-CA91-5A40-8130-FFE24FB5F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94" y="1519983"/>
            <a:ext cx="8946541" cy="9515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1982 году под Новороссийском был открыт мемориальный комплекс «Малая земля» в память о павших в борьбе с фашистами в 1942-1943 годах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68E8F0-6D2F-504D-9054-A8FEA946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26" y="3342178"/>
            <a:ext cx="3737972" cy="23736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F2C2C-156C-B744-B107-CA543A7F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278" y="3342178"/>
            <a:ext cx="3687995" cy="2452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C5C9C7-B152-4E4E-9A07-7D7759D54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559" y="3342178"/>
            <a:ext cx="3892882" cy="24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8AD53-70C1-D140-822E-9A8E2A02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69" y="2810407"/>
            <a:ext cx="9032262" cy="1237186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987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{8303D568-0C17-374E-A21C-E71F470CBBB6}tf10001062</Template>
  <TotalTime>102</TotalTime>
  <Words>460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FedraSansPro-Book</vt:lpstr>
      <vt:lpstr>Wingdings 3</vt:lpstr>
      <vt:lpstr>Ион</vt:lpstr>
      <vt:lpstr>ГOPOД-ГЕРОЙ НОВОРОССИЙСК ГОРОД-ПОРТ </vt:lpstr>
      <vt:lpstr>1941 год</vt:lpstr>
      <vt:lpstr>1942 год</vt:lpstr>
      <vt:lpstr>1943 год</vt:lpstr>
      <vt:lpstr>1943 год</vt:lpstr>
      <vt:lpstr>«Малая земля» 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Исмайлова Амина</dc:creator>
  <cp:lastModifiedBy>Климова Светлана Александровна</cp:lastModifiedBy>
  <cp:revision>8</cp:revision>
  <dcterms:created xsi:type="dcterms:W3CDTF">2020-04-22T11:04:55Z</dcterms:created>
  <dcterms:modified xsi:type="dcterms:W3CDTF">2020-04-26T12:17:38Z</dcterms:modified>
</cp:coreProperties>
</file>