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C91ED-0A50-4226-96D1-1FD1B9BED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5EC1DF-C51D-4BCB-895D-037131521E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CD42C3-BE82-4731-9279-215FA3704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279A-E666-41A1-BEFD-4BF6B6E6C91D}" type="datetimeFigureOut">
              <a:rPr lang="ru-RU" smtClean="0"/>
              <a:t>пт 24.04.20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C2D0F9-F77F-48B9-984E-9B697D952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3739DF-3CEB-4280-B8AA-D1A8F17C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65A76-C84A-4214-BC52-BA0694DE1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311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5E8269-7EBD-4F04-8D30-525EE25D2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AFC16C0-5577-47EF-8784-D72EFC4C7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9F4430-6B3C-4AA6-923F-2FB73DA86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279A-E666-41A1-BEFD-4BF6B6E6C91D}" type="datetimeFigureOut">
              <a:rPr lang="ru-RU" smtClean="0"/>
              <a:t>пт 24.04.20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79B8A5-D7BB-4D9A-8B3F-4DB0E9E20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DDBDB3-8955-421B-A6C9-5F510C99E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65A76-C84A-4214-BC52-BA0694DE1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078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CFB04AF-E3D3-462B-BBFF-AD5420557C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CF3B8A-4ADE-4776-B168-8A1E103DB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06A78E-51D7-46BC-BA88-338C55465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279A-E666-41A1-BEFD-4BF6B6E6C91D}" type="datetimeFigureOut">
              <a:rPr lang="ru-RU" smtClean="0"/>
              <a:t>пт 24.04.20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3D1631-8691-4CDB-A14D-0ECEFC58D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14C3B6-00C8-4DC1-ADD5-110AF89FA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65A76-C84A-4214-BC52-BA0694DE1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280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D33D4-D35F-42BF-BB96-DC614B355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E895BA-587A-4D1A-BCBF-E67FA2F75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D30366-8301-491D-8A24-DFFD17526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279A-E666-41A1-BEFD-4BF6B6E6C91D}" type="datetimeFigureOut">
              <a:rPr lang="ru-RU" smtClean="0"/>
              <a:t>пт 24.04.20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82BA8A-91C3-424D-B864-06BF0A55E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DDC292-529D-4FCA-9EC0-4B45504A5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65A76-C84A-4214-BC52-BA0694DE1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993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BAD95-057D-4221-AA03-B1A7B9639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893CEF-5BA9-4704-9230-0BB0E70C7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224E62-2EB9-4FD4-AF47-E7E4D40B1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279A-E666-41A1-BEFD-4BF6B6E6C91D}" type="datetimeFigureOut">
              <a:rPr lang="ru-RU" smtClean="0"/>
              <a:t>пт 24.04.20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80A162-F7F0-4EFF-87D7-E2976C695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F68560-7F77-4B7B-A2EE-C8F217A47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65A76-C84A-4214-BC52-BA0694DE1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044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432C8-7C67-417D-B24C-1612718DD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C583AC-33F9-4AF1-898B-4F5932C53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87DFD9-DA9A-4AE0-B085-62716529D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7211FD-C516-4E4A-B45A-C773F4E1E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279A-E666-41A1-BEFD-4BF6B6E6C91D}" type="datetimeFigureOut">
              <a:rPr lang="ru-RU" smtClean="0"/>
              <a:t>пт 24.04.20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22989E-375A-465E-9212-77A4A25F3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296C58-C10B-4044-BFD5-EDC88870E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65A76-C84A-4214-BC52-BA0694DE1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073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96091-BD0D-48B6-AD1E-4A6AE27CC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C18EC5-2713-45C5-89AA-2EE9E2F8D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EF08C7-CCA0-43DF-95A0-D43810F63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06E3FC-C3CE-4612-9E20-8DCBB0AF74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417B1A2-55B3-46F2-A0A2-CF98DC13CF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4E899F8-5F65-4EFC-A1AA-E69AD50FD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279A-E666-41A1-BEFD-4BF6B6E6C91D}" type="datetimeFigureOut">
              <a:rPr lang="ru-RU" smtClean="0"/>
              <a:t>пт 24.04.20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236C702-35DD-49F5-962F-D30D5D5BB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CCCD559-907A-4119-BB5E-1BB37D60C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65A76-C84A-4214-BC52-BA0694DE1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608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3973A2-0EF1-447A-A476-9E3956471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AA1D8F1-0F5C-4D8F-8803-2A9C80953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279A-E666-41A1-BEFD-4BF6B6E6C91D}" type="datetimeFigureOut">
              <a:rPr lang="ru-RU" smtClean="0"/>
              <a:t>пт 24.04.20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3D69F7-F116-4EA7-B2DA-A836F5F5F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5E842D-3BA5-48F1-9373-04DC9259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65A76-C84A-4214-BC52-BA0694DE1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511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5741C0-8ADF-454B-84B7-9AC3E1D18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279A-E666-41A1-BEFD-4BF6B6E6C91D}" type="datetimeFigureOut">
              <a:rPr lang="ru-RU" smtClean="0"/>
              <a:t>пт 24.04.20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670AC8A-AACF-45DE-82FB-38BCFFED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1C1EA6-11AB-41B5-9893-CBEA398AE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65A76-C84A-4214-BC52-BA0694DE1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811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80D841-BA75-4805-8AF1-D4A6A55EC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9E7FBA-7605-4669-9604-B965025B0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87A46A-1988-4BA0-9D1D-BEA5F63A0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A94DE6-07B7-47E4-A5E6-CDD09BAF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279A-E666-41A1-BEFD-4BF6B6E6C91D}" type="datetimeFigureOut">
              <a:rPr lang="ru-RU" smtClean="0"/>
              <a:t>пт 24.04.20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F2D67E-1D4F-43F2-A4C0-23F4FABF4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98BAF5-30B2-4966-A496-FA747BA0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65A76-C84A-4214-BC52-BA0694DE1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852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20EE16-A9FB-4143-B883-EE3A2FA74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ED62C90-17DB-4EB2-9D04-C2DACAD64F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DEFDA1-750C-4864-84C8-C919E8F8A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F70388-888C-4346-8D2A-3B24CE478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279A-E666-41A1-BEFD-4BF6B6E6C91D}" type="datetimeFigureOut">
              <a:rPr lang="ru-RU" smtClean="0"/>
              <a:t>пт 24.04.20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CD369B-B5BB-411F-9AA9-CA78D5FCC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29D86C-83EF-46AA-A8D6-EF5805AC6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65A76-C84A-4214-BC52-BA0694DE1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007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29F57-9EBB-42AD-9ACA-CA76BC422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B0B1E1-6B30-431D-AA87-FB9DDE5C8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A2B620-54B0-4AFB-B97E-C1BD131894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B279A-E666-41A1-BEFD-4BF6B6E6C91D}" type="datetimeFigureOut">
              <a:rPr lang="ru-RU" smtClean="0"/>
              <a:t>пт 24.04.20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2D6571-F963-4153-97FC-0897624968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CFAA10-74B6-4CE7-8852-6D3591422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65A76-C84A-4214-BC52-BA0694DE1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70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A839CF-E5EF-456C-A043-E4A9EEEE2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85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B05259-8E9C-4812-8F29-7D7DA05FA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6897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18AA0D-E85C-4C94-9E91-7126ECAC4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5415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45AEE3-45E5-4A3C-A3C6-0465E2130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3221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DDE94D-8767-47F4-9AAB-D576C6B92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8047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D81631-0D31-40F7-AF3A-8CA2B0E89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8179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236A9A-D6C1-4422-9696-C6E67302E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117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7614DA-6894-4CA5-9127-F95F7A50E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849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F69198-909A-48A1-98E2-86BAB9441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8585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5E5DB3-8A63-4589-BE4A-8632464D4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5283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4CB349-2826-4AF2-832E-E4F44666E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08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E52D7E-A330-4793-B35A-42849DCCD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8453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8E9FD0-C081-472D-A0CD-17D43603F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4499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12B83D-1092-44EB-9E3E-EB7C829B0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5182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D57CF5-951E-4C61-8D75-A9489C065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8254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46C0AF-EF3C-4B95-81A3-8CC075421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2027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0D78D1-2337-4632-8E23-D5D819EFF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6485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A1EB26-CF1E-4C1F-8B7A-DF9C09631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2992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58F69D-6B30-43B6-94FE-CF8C2BDA7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4692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0</Words>
  <Application>Microsoft Office PowerPoint</Application>
  <PresentationFormat>Широкоэкранный</PresentationFormat>
  <Paragraphs>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Баженов</dc:creator>
  <cp:lastModifiedBy>Климова Светлана Александровна</cp:lastModifiedBy>
  <cp:revision>9</cp:revision>
  <dcterms:created xsi:type="dcterms:W3CDTF">2020-04-21T19:47:27Z</dcterms:created>
  <dcterms:modified xsi:type="dcterms:W3CDTF">2020-04-24T13:47:36Z</dcterms:modified>
</cp:coreProperties>
</file>